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13f2be137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a1045859d4024"/>
  </p:sldMasterIdLst>
  <p:sldIdLst>
    <p:sldId xmlns:r="http://schemas.openxmlformats.org/officeDocument/2006/relationships" id="256" r:id="Re5f9d276ed704c9d"/>
    <p:sldId xmlns:r="http://schemas.openxmlformats.org/officeDocument/2006/relationships" id="257" r:id="R7376fbf167054d81"/>
    <p:sldId xmlns:r="http://schemas.openxmlformats.org/officeDocument/2006/relationships" id="258" r:id="R3b70699fc0fc49b6"/>
    <p:sldId xmlns:r="http://schemas.openxmlformats.org/officeDocument/2006/relationships" id="259" r:id="R0d7a950930404138"/>
    <p:sldId xmlns:r="http://schemas.openxmlformats.org/officeDocument/2006/relationships" id="260" r:id="R4499212334a44fd2"/>
    <p:sldId xmlns:r="http://schemas.openxmlformats.org/officeDocument/2006/relationships" id="261" r:id="Rd717753d2ff14eac"/>
    <p:sldId xmlns:r="http://schemas.openxmlformats.org/officeDocument/2006/relationships" id="262" r:id="R614d2e4f97bd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a1045859d4024" /><Relationship Type="http://schemas.openxmlformats.org/officeDocument/2006/relationships/slide" Target="/ppt/slides/slide1.xml" Id="Re5f9d276ed704c9d" /><Relationship Type="http://schemas.openxmlformats.org/officeDocument/2006/relationships/slide" Target="/ppt/slides/slide2.xml" Id="R7376fbf167054d81" /><Relationship Type="http://schemas.openxmlformats.org/officeDocument/2006/relationships/slide" Target="/ppt/slides/slide3.xml" Id="R3b70699fc0fc49b6" /><Relationship Type="http://schemas.openxmlformats.org/officeDocument/2006/relationships/slide" Target="/ppt/slides/slide4.xml" Id="R0d7a950930404138" /><Relationship Type="http://schemas.openxmlformats.org/officeDocument/2006/relationships/slide" Target="/ppt/slides/slide5.xml" Id="R4499212334a44fd2" /><Relationship Type="http://schemas.openxmlformats.org/officeDocument/2006/relationships/slide" Target="/ppt/slides/slide6.xml" Id="Rd717753d2ff14eac" /><Relationship Type="http://schemas.openxmlformats.org/officeDocument/2006/relationships/slide" Target="/ppt/slides/slide7.xml" Id="R614d2e4f97bd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8af845f7e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53699085f4228" /><Relationship Type="http://schemas.openxmlformats.org/officeDocument/2006/relationships/theme" Target="/ppt/slideMasters/theme/theme1.xml" Id="R20b60e8722fa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53699085f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803c4f65a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440bb15304e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22e211cb1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c3feb676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a4aae067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406ad782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f1a6f050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FURRE SVEIN KÅRE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GRYTBAKK OVE REIDAR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GEIR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WIGUM KAI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