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92bbff74baf44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1d241309294b5e"/>
  </p:sldMasterIdLst>
  <p:sldIdLst>
    <p:sldId xmlns:r="http://schemas.openxmlformats.org/officeDocument/2006/relationships" id="256" r:id="R0a9431ccaafc4427"/>
    <p:sldId xmlns:r="http://schemas.openxmlformats.org/officeDocument/2006/relationships" id="257" r:id="Rb7af2d5a2c144f34"/>
    <p:sldId xmlns:r="http://schemas.openxmlformats.org/officeDocument/2006/relationships" id="258" r:id="R7762278b0a704399"/>
    <p:sldId xmlns:r="http://schemas.openxmlformats.org/officeDocument/2006/relationships" id="259" r:id="R6c4caacb41e04369"/>
    <p:sldId xmlns:r="http://schemas.openxmlformats.org/officeDocument/2006/relationships" id="260" r:id="R31d1b4a705344806"/>
    <p:sldId xmlns:r="http://schemas.openxmlformats.org/officeDocument/2006/relationships" id="261" r:id="R137c9c8313484645"/>
    <p:sldId xmlns:r="http://schemas.openxmlformats.org/officeDocument/2006/relationships" id="262" r:id="R977a5187e5ad485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1d241309294b5e" /><Relationship Type="http://schemas.openxmlformats.org/officeDocument/2006/relationships/slide" Target="/ppt/slides/slide1.xml" Id="R0a9431ccaafc4427" /><Relationship Type="http://schemas.openxmlformats.org/officeDocument/2006/relationships/slide" Target="/ppt/slides/slide2.xml" Id="Rb7af2d5a2c144f34" /><Relationship Type="http://schemas.openxmlformats.org/officeDocument/2006/relationships/slide" Target="/ppt/slides/slide3.xml" Id="R7762278b0a704399" /><Relationship Type="http://schemas.openxmlformats.org/officeDocument/2006/relationships/slide" Target="/ppt/slides/slide4.xml" Id="R6c4caacb41e04369" /><Relationship Type="http://schemas.openxmlformats.org/officeDocument/2006/relationships/slide" Target="/ppt/slides/slide5.xml" Id="R31d1b4a705344806" /><Relationship Type="http://schemas.openxmlformats.org/officeDocument/2006/relationships/slide" Target="/ppt/slides/slide6.xml" Id="R137c9c8313484645" /><Relationship Type="http://schemas.openxmlformats.org/officeDocument/2006/relationships/slide" Target="/ppt/slides/slide7.xml" Id="R977a5187e5ad485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446b4b0c1ec4a4a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96ddbe346634d47" /><Relationship Type="http://schemas.openxmlformats.org/officeDocument/2006/relationships/theme" Target="/ppt/slideMasters/theme/theme1.xml" Id="R7b921940badc4a1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96ddbe346634d4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c848884c69d473f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bdf481861f4b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de3bf93d7d4a0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f57f0f0b018490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818f118942849b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d021b8f7654b1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44784833edc435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HØYDE SERVICE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HØYDE SERVICE AS ble etablert [år] og holder til i Kristiansand S.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−54 713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238 580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4 049 598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18 589 093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ESPEN BARDOFF  –  100,0 %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JAN BARDOFF  –  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Sydinga 45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4636 Kristiansand S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38 04 32 53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983 091 490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HØYDE SERVICE AS</a:t>
            </a:r>
          </a:p>
        </p:txBody>
      </p:sp>
    </p:spTree>
  </p:cSld>
  <p:clrMapOvr>
    <a:masterClrMapping xmlns:a="http://schemas.openxmlformats.org/drawingml/2006/main"/>
  </p:clrMapOvr>
</p:sld>
</file>