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2a80ca59c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169f75c7f4a1f"/>
  </p:sldMasterIdLst>
  <p:sldIdLst>
    <p:sldId xmlns:r="http://schemas.openxmlformats.org/officeDocument/2006/relationships" id="256" r:id="R4dbeb1eaa24e45df"/>
    <p:sldId xmlns:r="http://schemas.openxmlformats.org/officeDocument/2006/relationships" id="257" r:id="R1c3b330a5b0b4259"/>
    <p:sldId xmlns:r="http://schemas.openxmlformats.org/officeDocument/2006/relationships" id="258" r:id="R2b519d86b8b94fff"/>
    <p:sldId xmlns:r="http://schemas.openxmlformats.org/officeDocument/2006/relationships" id="259" r:id="Ree52d333e62841f5"/>
    <p:sldId xmlns:r="http://schemas.openxmlformats.org/officeDocument/2006/relationships" id="260" r:id="R3590bfac946747d6"/>
    <p:sldId xmlns:r="http://schemas.openxmlformats.org/officeDocument/2006/relationships" id="261" r:id="R4d576266a0664cc4"/>
    <p:sldId xmlns:r="http://schemas.openxmlformats.org/officeDocument/2006/relationships" id="262" r:id="R7c05634ccfb8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169f75c7f4a1f" /><Relationship Type="http://schemas.openxmlformats.org/officeDocument/2006/relationships/slide" Target="/ppt/slides/slide1.xml" Id="R4dbeb1eaa24e45df" /><Relationship Type="http://schemas.openxmlformats.org/officeDocument/2006/relationships/slide" Target="/ppt/slides/slide2.xml" Id="R1c3b330a5b0b4259" /><Relationship Type="http://schemas.openxmlformats.org/officeDocument/2006/relationships/slide" Target="/ppt/slides/slide3.xml" Id="R2b519d86b8b94fff" /><Relationship Type="http://schemas.openxmlformats.org/officeDocument/2006/relationships/slide" Target="/ppt/slides/slide4.xml" Id="Ree52d333e62841f5" /><Relationship Type="http://schemas.openxmlformats.org/officeDocument/2006/relationships/slide" Target="/ppt/slides/slide5.xml" Id="R3590bfac946747d6" /><Relationship Type="http://schemas.openxmlformats.org/officeDocument/2006/relationships/slide" Target="/ppt/slides/slide6.xml" Id="R4d576266a0664cc4" /><Relationship Type="http://schemas.openxmlformats.org/officeDocument/2006/relationships/slide" Target="/ppt/slides/slide7.xml" Id="R7c05634ccfb8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c149bf9fc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769ed461f4325" /><Relationship Type="http://schemas.openxmlformats.org/officeDocument/2006/relationships/theme" Target="/ppt/slideMasters/theme/theme1.xml" Id="Rbd650cc3dbe3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769ed461f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0f66aa26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dc7bddd4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230bbf330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41a66523f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d8608ce3b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bcc547235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c00403ae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HAMMAR-KAMERATANE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HAMMAR-KAMERATANE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HAMMAR-KAMERATANE AS ble etablert [år] og holder til i 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HAMMAR-KAMERATANE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HAMMAR-KAMERATANE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HAMMAR-KAMERATANE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11 332 011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3 232 960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HAMMAR-KAMERATANE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 HUSHOLDNING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TENDEN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LAVIK ALEXANDER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HAMMAR-KAMERATANE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Radøyvegen 2590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5937 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www.hamm-kam.no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983 091 539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HAMMAR-KAMERATANE AS</a:t>
            </a:r>
          </a:p>
        </p:txBody>
      </p:sp>
    </p:spTree>
  </p:cSld>
  <p:clrMapOvr>
    <a:masterClrMapping xmlns:a="http://schemas.openxmlformats.org/drawingml/2006/main"/>
  </p:clrMapOvr>
</p:sld>
</file>