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01105f57942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08128bf7d64c0a"/>
  </p:sldMasterIdLst>
  <p:sldIdLst>
    <p:sldId xmlns:r="http://schemas.openxmlformats.org/officeDocument/2006/relationships" id="256" r:id="R25111ea1264b446c"/>
    <p:sldId xmlns:r="http://schemas.openxmlformats.org/officeDocument/2006/relationships" id="257" r:id="Rb1b2f93a4bac489c"/>
    <p:sldId xmlns:r="http://schemas.openxmlformats.org/officeDocument/2006/relationships" id="258" r:id="Rc028c4a85cff49a5"/>
    <p:sldId xmlns:r="http://schemas.openxmlformats.org/officeDocument/2006/relationships" id="259" r:id="R27b4c44cbe00466c"/>
    <p:sldId xmlns:r="http://schemas.openxmlformats.org/officeDocument/2006/relationships" id="260" r:id="Rb79d5feed6e44d7d"/>
    <p:sldId xmlns:r="http://schemas.openxmlformats.org/officeDocument/2006/relationships" id="261" r:id="R6de77aac8f1843fe"/>
    <p:sldId xmlns:r="http://schemas.openxmlformats.org/officeDocument/2006/relationships" id="262" r:id="R872e2999f64641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8128bf7d64c0a" /><Relationship Type="http://schemas.openxmlformats.org/officeDocument/2006/relationships/slide" Target="/ppt/slides/slide1.xml" Id="R25111ea1264b446c" /><Relationship Type="http://schemas.openxmlformats.org/officeDocument/2006/relationships/slide" Target="/ppt/slides/slide2.xml" Id="Rb1b2f93a4bac489c" /><Relationship Type="http://schemas.openxmlformats.org/officeDocument/2006/relationships/slide" Target="/ppt/slides/slide3.xml" Id="Rc028c4a85cff49a5" /><Relationship Type="http://schemas.openxmlformats.org/officeDocument/2006/relationships/slide" Target="/ppt/slides/slide4.xml" Id="R27b4c44cbe00466c" /><Relationship Type="http://schemas.openxmlformats.org/officeDocument/2006/relationships/slide" Target="/ppt/slides/slide5.xml" Id="Rb79d5feed6e44d7d" /><Relationship Type="http://schemas.openxmlformats.org/officeDocument/2006/relationships/slide" Target="/ppt/slides/slide6.xml" Id="R6de77aac8f1843fe" /><Relationship Type="http://schemas.openxmlformats.org/officeDocument/2006/relationships/slide" Target="/ppt/slides/slide7.xml" Id="R872e2999f64641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f6be623b645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1cf3b4c3546d1" /><Relationship Type="http://schemas.openxmlformats.org/officeDocument/2006/relationships/theme" Target="/ppt/slideMasters/theme/theme1.xml" Id="R1895e6cbadfe4a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1cf3b4c3546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22a03b3f742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9484a216d44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68ade5eca42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ae39380b147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d0238084c4a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777143afb4f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b0bc0772643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 1 KRAGERØ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1 KRAGERØ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17 398 798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368 679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6 074 528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STØRSETH STIAN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 INVEST AS  –  30,1 %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P.A.Heuchs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98 39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983 103 545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