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195d412e1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cf3a5135e4eff"/>
  </p:sldMasterIdLst>
  <p:sldIdLst>
    <p:sldId xmlns:r="http://schemas.openxmlformats.org/officeDocument/2006/relationships" id="256" r:id="Rf342fc5c309147a7"/>
    <p:sldId xmlns:r="http://schemas.openxmlformats.org/officeDocument/2006/relationships" id="257" r:id="R6f7528c2e47a4851"/>
    <p:sldId xmlns:r="http://schemas.openxmlformats.org/officeDocument/2006/relationships" id="258" r:id="R97d3b636eb694ec9"/>
    <p:sldId xmlns:r="http://schemas.openxmlformats.org/officeDocument/2006/relationships" id="259" r:id="R800140fc162c49a8"/>
    <p:sldId xmlns:r="http://schemas.openxmlformats.org/officeDocument/2006/relationships" id="260" r:id="Re287d3922c084184"/>
    <p:sldId xmlns:r="http://schemas.openxmlformats.org/officeDocument/2006/relationships" id="261" r:id="R81f58caa2a6e4bdf"/>
    <p:sldId xmlns:r="http://schemas.openxmlformats.org/officeDocument/2006/relationships" id="262" r:id="Rb72d2101303c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cf3a5135e4eff" /><Relationship Type="http://schemas.openxmlformats.org/officeDocument/2006/relationships/slide" Target="/ppt/slides/slide1.xml" Id="Rf342fc5c309147a7" /><Relationship Type="http://schemas.openxmlformats.org/officeDocument/2006/relationships/slide" Target="/ppt/slides/slide2.xml" Id="R6f7528c2e47a4851" /><Relationship Type="http://schemas.openxmlformats.org/officeDocument/2006/relationships/slide" Target="/ppt/slides/slide3.xml" Id="R97d3b636eb694ec9" /><Relationship Type="http://schemas.openxmlformats.org/officeDocument/2006/relationships/slide" Target="/ppt/slides/slide4.xml" Id="R800140fc162c49a8" /><Relationship Type="http://schemas.openxmlformats.org/officeDocument/2006/relationships/slide" Target="/ppt/slides/slide5.xml" Id="Re287d3922c084184" /><Relationship Type="http://schemas.openxmlformats.org/officeDocument/2006/relationships/slide" Target="/ppt/slides/slide6.xml" Id="R81f58caa2a6e4bdf" /><Relationship Type="http://schemas.openxmlformats.org/officeDocument/2006/relationships/slide" Target="/ppt/slides/slide7.xml" Id="Rb72d2101303c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eb43ba2af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6bc901524a6a" /><Relationship Type="http://schemas.openxmlformats.org/officeDocument/2006/relationships/theme" Target="/ppt/slideMasters/theme/theme1.xml" Id="Rb44bdfb22eb2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66bc90152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c8db1da9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d0049557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bed9a89e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9429ae2b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bbadf05f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818c6f65a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b402d47a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ØDEGÅRDENS PLANTESKOLE OG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ØDEGÅRDENS PLANTESKOLE OG UTEMILJØ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39 859 365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12 934 728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ESKEDAL BRIT EDEL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 LARS 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31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983 136 613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ØDEGÅRDENS PLANTESKOLE OG UTEMILJØ AS</a:t>
            </a:r>
          </a:p>
        </p:txBody>
      </p:sp>
    </p:spTree>
  </p:cSld>
  <p:clrMapOvr>
    <a:masterClrMapping xmlns:a="http://schemas.openxmlformats.org/drawingml/2006/main"/>
  </p:clrMapOvr>
</p:sld>
</file>