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26b76eae0e411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8ac3c79da7404c"/>
  </p:sldMasterIdLst>
  <p:sldIdLst>
    <p:sldId xmlns:r="http://schemas.openxmlformats.org/officeDocument/2006/relationships" id="256" r:id="R83af5b43964e4abe"/>
    <p:sldId xmlns:r="http://schemas.openxmlformats.org/officeDocument/2006/relationships" id="257" r:id="Rd794078867c54049"/>
    <p:sldId xmlns:r="http://schemas.openxmlformats.org/officeDocument/2006/relationships" id="258" r:id="R7e392677e1fa4e40"/>
    <p:sldId xmlns:r="http://schemas.openxmlformats.org/officeDocument/2006/relationships" id="259" r:id="Rb3bcd4bf6a774534"/>
    <p:sldId xmlns:r="http://schemas.openxmlformats.org/officeDocument/2006/relationships" id="260" r:id="R4ed1791b0adc475c"/>
    <p:sldId xmlns:r="http://schemas.openxmlformats.org/officeDocument/2006/relationships" id="261" r:id="Rfd133f7ce1614577"/>
    <p:sldId xmlns:r="http://schemas.openxmlformats.org/officeDocument/2006/relationships" id="262" r:id="R4358c2f0694d42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8ac3c79da7404c" /><Relationship Type="http://schemas.openxmlformats.org/officeDocument/2006/relationships/slide" Target="/ppt/slides/slide1.xml" Id="R83af5b43964e4abe" /><Relationship Type="http://schemas.openxmlformats.org/officeDocument/2006/relationships/slide" Target="/ppt/slides/slide2.xml" Id="Rd794078867c54049" /><Relationship Type="http://schemas.openxmlformats.org/officeDocument/2006/relationships/slide" Target="/ppt/slides/slide3.xml" Id="R7e392677e1fa4e40" /><Relationship Type="http://schemas.openxmlformats.org/officeDocument/2006/relationships/slide" Target="/ppt/slides/slide4.xml" Id="Rb3bcd4bf6a774534" /><Relationship Type="http://schemas.openxmlformats.org/officeDocument/2006/relationships/slide" Target="/ppt/slides/slide5.xml" Id="R4ed1791b0adc475c" /><Relationship Type="http://schemas.openxmlformats.org/officeDocument/2006/relationships/slide" Target="/ppt/slides/slide6.xml" Id="Rfd133f7ce1614577" /><Relationship Type="http://schemas.openxmlformats.org/officeDocument/2006/relationships/slide" Target="/ppt/slides/slide7.xml" Id="R4358c2f0694d42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b35a2722d74a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1c33f6f634e9e" /><Relationship Type="http://schemas.openxmlformats.org/officeDocument/2006/relationships/theme" Target="/ppt/slideMasters/theme/theme1.xml" Id="Rfbb3b9c77a8240d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11c33f6f634e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92de7a754841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3cbe5e02a4d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3de6a397240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60fc2bfc1448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290f3ced7941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9a660c17a4b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754d9ef4d4b7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COMFORT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COMFORT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604 001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875 729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1 551 727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BJØRNØY LARS TERJE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ELB INVEST AS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THOMAS  –  28,6 %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KNUDSVIK ELSE J MEDHUS  –  14,3 %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Støperigata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983 154 964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COMFORT INVEST AS</a:t>
            </a:r>
          </a:p>
        </p:txBody>
      </p:sp>
    </p:spTree>
  </p:cSld>
  <p:clrMapOvr>
    <a:masterClrMapping xmlns:a="http://schemas.openxmlformats.org/drawingml/2006/main"/>
  </p:clrMapOvr>
</p:sld>
</file>