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4f6044e9d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ec51c53b443a9"/>
  </p:sldMasterIdLst>
  <p:sldIdLst>
    <p:sldId xmlns:r="http://schemas.openxmlformats.org/officeDocument/2006/relationships" id="256" r:id="Rfdc39330a631470b"/>
    <p:sldId xmlns:r="http://schemas.openxmlformats.org/officeDocument/2006/relationships" id="257" r:id="R60f8ad9237b14776"/>
    <p:sldId xmlns:r="http://schemas.openxmlformats.org/officeDocument/2006/relationships" id="258" r:id="R063abfc44ef14857"/>
    <p:sldId xmlns:r="http://schemas.openxmlformats.org/officeDocument/2006/relationships" id="259" r:id="Rad05e04a6aad4a90"/>
    <p:sldId xmlns:r="http://schemas.openxmlformats.org/officeDocument/2006/relationships" id="260" r:id="R7431cae97b6e4d12"/>
    <p:sldId xmlns:r="http://schemas.openxmlformats.org/officeDocument/2006/relationships" id="261" r:id="Rad32e79accdb4f2f"/>
    <p:sldId xmlns:r="http://schemas.openxmlformats.org/officeDocument/2006/relationships" id="262" r:id="R59457e798c71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ec51c53b443a9" /><Relationship Type="http://schemas.openxmlformats.org/officeDocument/2006/relationships/slide" Target="/ppt/slides/slide1.xml" Id="Rfdc39330a631470b" /><Relationship Type="http://schemas.openxmlformats.org/officeDocument/2006/relationships/slide" Target="/ppt/slides/slide2.xml" Id="R60f8ad9237b14776" /><Relationship Type="http://schemas.openxmlformats.org/officeDocument/2006/relationships/slide" Target="/ppt/slides/slide3.xml" Id="R063abfc44ef14857" /><Relationship Type="http://schemas.openxmlformats.org/officeDocument/2006/relationships/slide" Target="/ppt/slides/slide4.xml" Id="Rad05e04a6aad4a90" /><Relationship Type="http://schemas.openxmlformats.org/officeDocument/2006/relationships/slide" Target="/ppt/slides/slide5.xml" Id="R7431cae97b6e4d12" /><Relationship Type="http://schemas.openxmlformats.org/officeDocument/2006/relationships/slide" Target="/ppt/slides/slide6.xml" Id="Rad32e79accdb4f2f" /><Relationship Type="http://schemas.openxmlformats.org/officeDocument/2006/relationships/slide" Target="/ppt/slides/slide7.xml" Id="R59457e798c71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ef20e3e1c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d5564d334934" /><Relationship Type="http://schemas.openxmlformats.org/officeDocument/2006/relationships/theme" Target="/ppt/slideMasters/theme/theme1.xml" Id="Re3281edae743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6d5564d33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f2d01113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bf53e0ec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d36ebe72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e1006292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f018c554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f5671934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fc546a9f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KAUTOMASKIN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KAUTOMASKIN AS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21 363 561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PER WILLIAM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HÆTTA JOAR HENNING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Rávgošluodda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9520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61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post@kautomaskin.no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983 168 272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KAUTOMASKIN AS</a:t>
            </a:r>
          </a:p>
        </p:txBody>
      </p:sp>
    </p:spTree>
  </p:cSld>
  <p:clrMapOvr>
    <a:masterClrMapping xmlns:a="http://schemas.openxmlformats.org/drawingml/2006/main"/>
  </p:clrMapOvr>
</p:sld>
</file>