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eaffd600f945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12fb6d5adf4002"/>
  </p:sldMasterIdLst>
  <p:sldIdLst>
    <p:sldId xmlns:r="http://schemas.openxmlformats.org/officeDocument/2006/relationships" id="256" r:id="Rff7b7e6d42494495"/>
    <p:sldId xmlns:r="http://schemas.openxmlformats.org/officeDocument/2006/relationships" id="257" r:id="Rfb07a72083d54461"/>
    <p:sldId xmlns:r="http://schemas.openxmlformats.org/officeDocument/2006/relationships" id="258" r:id="R67c13bb94869403d"/>
    <p:sldId xmlns:r="http://schemas.openxmlformats.org/officeDocument/2006/relationships" id="259" r:id="R81b42f1aa8c34298"/>
    <p:sldId xmlns:r="http://schemas.openxmlformats.org/officeDocument/2006/relationships" id="260" r:id="R1c72f7af89474c46"/>
    <p:sldId xmlns:r="http://schemas.openxmlformats.org/officeDocument/2006/relationships" id="261" r:id="Rf7fb7096450543f2"/>
    <p:sldId xmlns:r="http://schemas.openxmlformats.org/officeDocument/2006/relationships" id="262" r:id="R782b2ca4d42144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12fb6d5adf4002" /><Relationship Type="http://schemas.openxmlformats.org/officeDocument/2006/relationships/slide" Target="/ppt/slides/slide1.xml" Id="Rff7b7e6d42494495" /><Relationship Type="http://schemas.openxmlformats.org/officeDocument/2006/relationships/slide" Target="/ppt/slides/slide2.xml" Id="Rfb07a72083d54461" /><Relationship Type="http://schemas.openxmlformats.org/officeDocument/2006/relationships/slide" Target="/ppt/slides/slide3.xml" Id="R67c13bb94869403d" /><Relationship Type="http://schemas.openxmlformats.org/officeDocument/2006/relationships/slide" Target="/ppt/slides/slide4.xml" Id="R81b42f1aa8c34298" /><Relationship Type="http://schemas.openxmlformats.org/officeDocument/2006/relationships/slide" Target="/ppt/slides/slide5.xml" Id="R1c72f7af89474c46" /><Relationship Type="http://schemas.openxmlformats.org/officeDocument/2006/relationships/slide" Target="/ppt/slides/slide6.xml" Id="Rf7fb7096450543f2" /><Relationship Type="http://schemas.openxmlformats.org/officeDocument/2006/relationships/slide" Target="/ppt/slides/slide7.xml" Id="R782b2ca4d42144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7ee3ec21cb4e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e2500a9394315" /><Relationship Type="http://schemas.openxmlformats.org/officeDocument/2006/relationships/theme" Target="/ppt/slideMasters/theme/theme1.xml" Id="R4b4fa48355b24f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7e2500a93943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ca6e6b35743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bb7e4528440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6207f6fca46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09ec2540744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c5437de5544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fecc0f1d541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75016069549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BUA REGNSKAP AS ble etablert [år] og holder til i Rindal.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1 689 273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940 975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1 675 562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 VENKE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Rindalslina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6657 Rindal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66 55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buaregnskap@outlook.com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983 178 413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BUA REGNSKAP AS</a:t>
            </a:r>
          </a:p>
        </p:txBody>
      </p:sp>
    </p:spTree>
  </p:cSld>
  <p:clrMapOvr>
    <a:masterClrMapping xmlns:a="http://schemas.openxmlformats.org/drawingml/2006/main"/>
  </p:clrMapOvr>
</p:sld>
</file>