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5ee01f9d929445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d9de4609ec4611"/>
  </p:sldMasterIdLst>
  <p:sldIdLst>
    <p:sldId xmlns:r="http://schemas.openxmlformats.org/officeDocument/2006/relationships" id="256" r:id="Rea236716e25b4d61"/>
    <p:sldId xmlns:r="http://schemas.openxmlformats.org/officeDocument/2006/relationships" id="257" r:id="Ra67ba886e1704722"/>
    <p:sldId xmlns:r="http://schemas.openxmlformats.org/officeDocument/2006/relationships" id="258" r:id="R42e3b3eca3f24657"/>
    <p:sldId xmlns:r="http://schemas.openxmlformats.org/officeDocument/2006/relationships" id="259" r:id="Rcb36daa6cfdb4ce6"/>
    <p:sldId xmlns:r="http://schemas.openxmlformats.org/officeDocument/2006/relationships" id="260" r:id="R98a0061801f84209"/>
    <p:sldId xmlns:r="http://schemas.openxmlformats.org/officeDocument/2006/relationships" id="261" r:id="Rcff1e8e0c1f748d0"/>
    <p:sldId xmlns:r="http://schemas.openxmlformats.org/officeDocument/2006/relationships" id="262" r:id="Re122676881964af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d9de4609ec4611" /><Relationship Type="http://schemas.openxmlformats.org/officeDocument/2006/relationships/slide" Target="/ppt/slides/slide1.xml" Id="Rea236716e25b4d61" /><Relationship Type="http://schemas.openxmlformats.org/officeDocument/2006/relationships/slide" Target="/ppt/slides/slide2.xml" Id="Ra67ba886e1704722" /><Relationship Type="http://schemas.openxmlformats.org/officeDocument/2006/relationships/slide" Target="/ppt/slides/slide3.xml" Id="R42e3b3eca3f24657" /><Relationship Type="http://schemas.openxmlformats.org/officeDocument/2006/relationships/slide" Target="/ppt/slides/slide4.xml" Id="Rcb36daa6cfdb4ce6" /><Relationship Type="http://schemas.openxmlformats.org/officeDocument/2006/relationships/slide" Target="/ppt/slides/slide5.xml" Id="R98a0061801f84209" /><Relationship Type="http://schemas.openxmlformats.org/officeDocument/2006/relationships/slide" Target="/ppt/slides/slide6.xml" Id="Rcff1e8e0c1f748d0" /><Relationship Type="http://schemas.openxmlformats.org/officeDocument/2006/relationships/slide" Target="/ppt/slides/slide7.xml" Id="Re122676881964af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429db1f16344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8ac70d3d18455b" /><Relationship Type="http://schemas.openxmlformats.org/officeDocument/2006/relationships/theme" Target="/ppt/slideMasters/theme/theme1.xml" Id="Rcdb06935127342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68ac70d3d18455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2b8c26ab5942c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5c471c192f498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5b38c4478547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0d87b93fa845d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7aa752078c411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3a171e6ba6434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f8cf6cff214a0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ALBATROSS INVESTMENT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ALBATROSS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ALBATROSS INVESTMENT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ALBATROSS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ALBATROSS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ALBATROSS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−341 430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539 055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191 071 476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201 973 429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ALBATROSS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MILLA INVESTMENT AS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STOKKEDAMMEN AS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AMALIE INVEST AS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ALBATROSS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NRP Business Management AS, Drammensveien 88B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00 81 81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983 180 361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ALBATROSS INVESTMENT AS</a:t>
            </a:r>
          </a:p>
        </p:txBody>
      </p:sp>
    </p:spTree>
  </p:cSld>
  <p:clrMapOvr>
    <a:masterClrMapping xmlns:a="http://schemas.openxmlformats.org/drawingml/2006/main"/>
  </p:clrMapOvr>
</p:sld>
</file>