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ff16b3143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92f25dc694ffd"/>
  </p:sldMasterIdLst>
  <p:sldIdLst>
    <p:sldId xmlns:r="http://schemas.openxmlformats.org/officeDocument/2006/relationships" id="256" r:id="Reef195f4cd6c431d"/>
    <p:sldId xmlns:r="http://schemas.openxmlformats.org/officeDocument/2006/relationships" id="257" r:id="R5e1bf6dec18147b1"/>
    <p:sldId xmlns:r="http://schemas.openxmlformats.org/officeDocument/2006/relationships" id="258" r:id="Re9024e04c48a483d"/>
    <p:sldId xmlns:r="http://schemas.openxmlformats.org/officeDocument/2006/relationships" id="259" r:id="R37f41a1a8ed443d1"/>
    <p:sldId xmlns:r="http://schemas.openxmlformats.org/officeDocument/2006/relationships" id="260" r:id="R8dc8c5c990ee470d"/>
    <p:sldId xmlns:r="http://schemas.openxmlformats.org/officeDocument/2006/relationships" id="261" r:id="R412f432d3168407a"/>
    <p:sldId xmlns:r="http://schemas.openxmlformats.org/officeDocument/2006/relationships" id="262" r:id="R3994198ddc33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92f25dc694ffd" /><Relationship Type="http://schemas.openxmlformats.org/officeDocument/2006/relationships/slide" Target="/ppt/slides/slide1.xml" Id="Reef195f4cd6c431d" /><Relationship Type="http://schemas.openxmlformats.org/officeDocument/2006/relationships/slide" Target="/ppt/slides/slide2.xml" Id="R5e1bf6dec18147b1" /><Relationship Type="http://schemas.openxmlformats.org/officeDocument/2006/relationships/slide" Target="/ppt/slides/slide3.xml" Id="Re9024e04c48a483d" /><Relationship Type="http://schemas.openxmlformats.org/officeDocument/2006/relationships/slide" Target="/ppt/slides/slide4.xml" Id="R37f41a1a8ed443d1" /><Relationship Type="http://schemas.openxmlformats.org/officeDocument/2006/relationships/slide" Target="/ppt/slides/slide5.xml" Id="R8dc8c5c990ee470d" /><Relationship Type="http://schemas.openxmlformats.org/officeDocument/2006/relationships/slide" Target="/ppt/slides/slide6.xml" Id="R412f432d3168407a" /><Relationship Type="http://schemas.openxmlformats.org/officeDocument/2006/relationships/slide" Target="/ppt/slides/slide7.xml" Id="R3994198ddc33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e85104647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69f79d5104640" /><Relationship Type="http://schemas.openxmlformats.org/officeDocument/2006/relationships/theme" Target="/ppt/slideMasters/theme/theme1.xml" Id="Rb178f9e8e604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69f79d510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217337c5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d82a94e8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b609193a0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d71761f74b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e5538ecfe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c266f8d148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3c20005e49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LOFOTEN AS ble etablert [år] og holder til i Sørvågen.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13 377 234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−3 097 605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5 084 630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29 260 306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INGUNN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LOFOTEN AS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Flathaugen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8392 Sørvågen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52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ingunn@holmenlofoten.no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983 188 427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