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1476838c6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2519063ed4ac6"/>
  </p:sldMasterIdLst>
  <p:sldIdLst>
    <p:sldId xmlns:r="http://schemas.openxmlformats.org/officeDocument/2006/relationships" id="256" r:id="R1a60789d9103477f"/>
    <p:sldId xmlns:r="http://schemas.openxmlformats.org/officeDocument/2006/relationships" id="257" r:id="Ra546d4fef7024da1"/>
    <p:sldId xmlns:r="http://schemas.openxmlformats.org/officeDocument/2006/relationships" id="258" r:id="Raae2ff64bf984a8e"/>
    <p:sldId xmlns:r="http://schemas.openxmlformats.org/officeDocument/2006/relationships" id="259" r:id="Ra5dc03d628f94d4f"/>
    <p:sldId xmlns:r="http://schemas.openxmlformats.org/officeDocument/2006/relationships" id="260" r:id="R9062d110fbd242ad"/>
    <p:sldId xmlns:r="http://schemas.openxmlformats.org/officeDocument/2006/relationships" id="261" r:id="R4a52c203d8604741"/>
    <p:sldId xmlns:r="http://schemas.openxmlformats.org/officeDocument/2006/relationships" id="262" r:id="Rfc8922ea28bb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2519063ed4ac6" /><Relationship Type="http://schemas.openxmlformats.org/officeDocument/2006/relationships/slide" Target="/ppt/slides/slide1.xml" Id="R1a60789d9103477f" /><Relationship Type="http://schemas.openxmlformats.org/officeDocument/2006/relationships/slide" Target="/ppt/slides/slide2.xml" Id="Ra546d4fef7024da1" /><Relationship Type="http://schemas.openxmlformats.org/officeDocument/2006/relationships/slide" Target="/ppt/slides/slide3.xml" Id="Raae2ff64bf984a8e" /><Relationship Type="http://schemas.openxmlformats.org/officeDocument/2006/relationships/slide" Target="/ppt/slides/slide4.xml" Id="Ra5dc03d628f94d4f" /><Relationship Type="http://schemas.openxmlformats.org/officeDocument/2006/relationships/slide" Target="/ppt/slides/slide5.xml" Id="R9062d110fbd242ad" /><Relationship Type="http://schemas.openxmlformats.org/officeDocument/2006/relationships/slide" Target="/ppt/slides/slide6.xml" Id="R4a52c203d8604741" /><Relationship Type="http://schemas.openxmlformats.org/officeDocument/2006/relationships/slide" Target="/ppt/slides/slide7.xml" Id="Rfc8922ea28bb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9b70e83e8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0b4512bc44ce" /><Relationship Type="http://schemas.openxmlformats.org/officeDocument/2006/relationships/theme" Target="/ppt/slideMasters/theme/theme1.xml" Id="Re9ff657dc80a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a0b4512bc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322b7a1a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1f806cca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641954cb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c92c6d7df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de230e963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aaf054a4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43045a161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RØA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RØA ELEKTRISKE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NORDMARKA INVEST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HENNING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post@roaelektriske.no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www.roaelektriske.no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983 188 524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RØA ELEKTRISKE AS</a:t>
            </a:r>
          </a:p>
        </p:txBody>
      </p:sp>
    </p:spTree>
  </p:cSld>
  <p:clrMapOvr>
    <a:masterClrMapping xmlns:a="http://schemas.openxmlformats.org/drawingml/2006/main"/>
  </p:clrMapOvr>
</p:sld>
</file>