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f925971ae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eb5a2dbda4d78"/>
  </p:sldMasterIdLst>
  <p:sldIdLst>
    <p:sldId xmlns:r="http://schemas.openxmlformats.org/officeDocument/2006/relationships" id="256" r:id="Rc1d85bafd78a4522"/>
    <p:sldId xmlns:r="http://schemas.openxmlformats.org/officeDocument/2006/relationships" id="257" r:id="Rf3515966a3784ca1"/>
    <p:sldId xmlns:r="http://schemas.openxmlformats.org/officeDocument/2006/relationships" id="258" r:id="R4729e8db0a374792"/>
    <p:sldId xmlns:r="http://schemas.openxmlformats.org/officeDocument/2006/relationships" id="259" r:id="R222408bf88544024"/>
    <p:sldId xmlns:r="http://schemas.openxmlformats.org/officeDocument/2006/relationships" id="260" r:id="Rfd8ee57bc781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eb5a2dbda4d78" /><Relationship Type="http://schemas.openxmlformats.org/officeDocument/2006/relationships/slide" Target="/ppt/slides/slide1.xml" Id="Rc1d85bafd78a4522" /><Relationship Type="http://schemas.openxmlformats.org/officeDocument/2006/relationships/slide" Target="/ppt/slides/slide2.xml" Id="Rf3515966a3784ca1" /><Relationship Type="http://schemas.openxmlformats.org/officeDocument/2006/relationships/slide" Target="/ppt/slides/slide3.xml" Id="R4729e8db0a374792" /><Relationship Type="http://schemas.openxmlformats.org/officeDocument/2006/relationships/slide" Target="/ppt/slides/slide4.xml" Id="R222408bf88544024" /><Relationship Type="http://schemas.openxmlformats.org/officeDocument/2006/relationships/slide" Target="/ppt/slides/slide5.xml" Id="Rfd8ee57bc781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f27fe14db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0e7185a644c53" /><Relationship Type="http://schemas.openxmlformats.org/officeDocument/2006/relationships/theme" Target="/ppt/slideMasters/theme/theme1.xml" Id="Ra408bee39bff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0e7185a64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dc35d46a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e30d27476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9c8a760a4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f6b7feb2b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7e45ffa6b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ARILD BØE MASKINENTREPRENØR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BØE MASKINENTREPRENØR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BØE MASKINENTREPRENØR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BØE MASKINENTREPRENØR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BØE MASKINENTREPRENØR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BØE MASKINENTREPRENØR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Einavegen 1324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983 190 618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BØE MASKINENTREPRENØR</a:t>
            </a:r>
          </a:p>
        </p:txBody>
      </p:sp>
    </p:spTree>
  </p:cSld>
  <p:clrMapOvr>
    <a:masterClrMapping xmlns:a="http://schemas.openxmlformats.org/drawingml/2006/main"/>
  </p:clrMapOvr>
</p:sld>
</file>