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1015f939b445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6e1a9f772c440a"/>
  </p:sldMasterIdLst>
  <p:sldIdLst>
    <p:sldId xmlns:r="http://schemas.openxmlformats.org/officeDocument/2006/relationships" id="256" r:id="Rdf45b59c2edc40d8"/>
    <p:sldId xmlns:r="http://schemas.openxmlformats.org/officeDocument/2006/relationships" id="257" r:id="R791957b91a4643ab"/>
    <p:sldId xmlns:r="http://schemas.openxmlformats.org/officeDocument/2006/relationships" id="258" r:id="R70473c9254ad42a5"/>
    <p:sldId xmlns:r="http://schemas.openxmlformats.org/officeDocument/2006/relationships" id="259" r:id="R1d263724930d4035"/>
    <p:sldId xmlns:r="http://schemas.openxmlformats.org/officeDocument/2006/relationships" id="260" r:id="Rdac0641fa02c4862"/>
    <p:sldId xmlns:r="http://schemas.openxmlformats.org/officeDocument/2006/relationships" id="261" r:id="Rf1e24fe0d04d47df"/>
    <p:sldId xmlns:r="http://schemas.openxmlformats.org/officeDocument/2006/relationships" id="262" r:id="R6d02768b7a594b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6e1a9f772c440a" /><Relationship Type="http://schemas.openxmlformats.org/officeDocument/2006/relationships/slide" Target="/ppt/slides/slide1.xml" Id="Rdf45b59c2edc40d8" /><Relationship Type="http://schemas.openxmlformats.org/officeDocument/2006/relationships/slide" Target="/ppt/slides/slide2.xml" Id="R791957b91a4643ab" /><Relationship Type="http://schemas.openxmlformats.org/officeDocument/2006/relationships/slide" Target="/ppt/slides/slide3.xml" Id="R70473c9254ad42a5" /><Relationship Type="http://schemas.openxmlformats.org/officeDocument/2006/relationships/slide" Target="/ppt/slides/slide4.xml" Id="R1d263724930d4035" /><Relationship Type="http://schemas.openxmlformats.org/officeDocument/2006/relationships/slide" Target="/ppt/slides/slide5.xml" Id="Rdac0641fa02c4862" /><Relationship Type="http://schemas.openxmlformats.org/officeDocument/2006/relationships/slide" Target="/ppt/slides/slide6.xml" Id="Rf1e24fe0d04d47df" /><Relationship Type="http://schemas.openxmlformats.org/officeDocument/2006/relationships/slide" Target="/ppt/slides/slide7.xml" Id="R6d02768b7a594b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c3602708b24d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358a6204f47a9" /><Relationship Type="http://schemas.openxmlformats.org/officeDocument/2006/relationships/theme" Target="/ppt/slideMasters/theme/theme1.xml" Id="R0b6aa68eaa1a4f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e358a6204f47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911234a4347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569a9cc264a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c26f32eef4e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2b28aa61b42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b53798a254a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a9c57beca45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3d996f42645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MOBØ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MOBØ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2 518 120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533 606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13 193 803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14 578 256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BØRRE TORMOD STRAND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ARTHUR STRAND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3210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tom.strand@sfjbb.net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983 195 180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MOBØ AS</a:t>
            </a:r>
          </a:p>
        </p:txBody>
      </p:sp>
    </p:spTree>
  </p:cSld>
  <p:clrMapOvr>
    <a:masterClrMapping xmlns:a="http://schemas.openxmlformats.org/drawingml/2006/main"/>
  </p:clrMapOvr>
</p:sld>
</file>