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024d5e401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d3ca30a874994"/>
  </p:sldMasterIdLst>
  <p:sldIdLst>
    <p:sldId xmlns:r="http://schemas.openxmlformats.org/officeDocument/2006/relationships" id="256" r:id="R43d911c617dd4a72"/>
    <p:sldId xmlns:r="http://schemas.openxmlformats.org/officeDocument/2006/relationships" id="257" r:id="R84f0463801404f90"/>
    <p:sldId xmlns:r="http://schemas.openxmlformats.org/officeDocument/2006/relationships" id="258" r:id="R29962ca2018242af"/>
    <p:sldId xmlns:r="http://schemas.openxmlformats.org/officeDocument/2006/relationships" id="259" r:id="R1f123046f80944dc"/>
    <p:sldId xmlns:r="http://schemas.openxmlformats.org/officeDocument/2006/relationships" id="260" r:id="R10d5e833ddc2460b"/>
    <p:sldId xmlns:r="http://schemas.openxmlformats.org/officeDocument/2006/relationships" id="261" r:id="Re5c29382b6a24f1a"/>
    <p:sldId xmlns:r="http://schemas.openxmlformats.org/officeDocument/2006/relationships" id="262" r:id="R55c0a3737543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d3ca30a874994" /><Relationship Type="http://schemas.openxmlformats.org/officeDocument/2006/relationships/slide" Target="/ppt/slides/slide1.xml" Id="R43d911c617dd4a72" /><Relationship Type="http://schemas.openxmlformats.org/officeDocument/2006/relationships/slide" Target="/ppt/slides/slide2.xml" Id="R84f0463801404f90" /><Relationship Type="http://schemas.openxmlformats.org/officeDocument/2006/relationships/slide" Target="/ppt/slides/slide3.xml" Id="R29962ca2018242af" /><Relationship Type="http://schemas.openxmlformats.org/officeDocument/2006/relationships/slide" Target="/ppt/slides/slide4.xml" Id="R1f123046f80944dc" /><Relationship Type="http://schemas.openxmlformats.org/officeDocument/2006/relationships/slide" Target="/ppt/slides/slide5.xml" Id="R10d5e833ddc2460b" /><Relationship Type="http://schemas.openxmlformats.org/officeDocument/2006/relationships/slide" Target="/ppt/slides/slide6.xml" Id="Re5c29382b6a24f1a" /><Relationship Type="http://schemas.openxmlformats.org/officeDocument/2006/relationships/slide" Target="/ppt/slides/slide7.xml" Id="R55c0a3737543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6edd085f8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193720f34e21" /><Relationship Type="http://schemas.openxmlformats.org/officeDocument/2006/relationships/theme" Target="/ppt/slideMasters/theme/theme1.xml" Id="R396493ff3483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d193720f3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b594d617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f655a60d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ac117786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63371158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afe58155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7be8aa38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d5d8018f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MOELV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MOELV RØRSERVICE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26 536 277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9 091 829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BJØRKE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GRANSETH STIAN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ARNEBERG FRANK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STIAN SLÅTTSVEEN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SØBAKKEN OLE MARIUS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61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983 196 551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RØRSERVICE AS</a:t>
            </a:r>
          </a:p>
        </p:txBody>
      </p:sp>
    </p:spTree>
  </p:cSld>
  <p:clrMapOvr>
    <a:masterClrMapping xmlns:a="http://schemas.openxmlformats.org/drawingml/2006/main"/>
  </p:clrMapOvr>
</p:sld>
</file>