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dfb84f559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d58c7d5b44d41"/>
  </p:sldMasterIdLst>
  <p:sldIdLst>
    <p:sldId xmlns:r="http://schemas.openxmlformats.org/officeDocument/2006/relationships" id="256" r:id="R502e33408ba74e58"/>
    <p:sldId xmlns:r="http://schemas.openxmlformats.org/officeDocument/2006/relationships" id="257" r:id="R9d598b42505a4d6b"/>
    <p:sldId xmlns:r="http://schemas.openxmlformats.org/officeDocument/2006/relationships" id="258" r:id="R2cffdd6a295246ce"/>
    <p:sldId xmlns:r="http://schemas.openxmlformats.org/officeDocument/2006/relationships" id="259" r:id="R99c081665f584c45"/>
    <p:sldId xmlns:r="http://schemas.openxmlformats.org/officeDocument/2006/relationships" id="260" r:id="R5c65a788f79d4f9d"/>
    <p:sldId xmlns:r="http://schemas.openxmlformats.org/officeDocument/2006/relationships" id="261" r:id="R386491a9e7e1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d58c7d5b44d41" /><Relationship Type="http://schemas.openxmlformats.org/officeDocument/2006/relationships/slide" Target="/ppt/slides/slide1.xml" Id="R502e33408ba74e58" /><Relationship Type="http://schemas.openxmlformats.org/officeDocument/2006/relationships/slide" Target="/ppt/slides/slide2.xml" Id="R9d598b42505a4d6b" /><Relationship Type="http://schemas.openxmlformats.org/officeDocument/2006/relationships/slide" Target="/ppt/slides/slide3.xml" Id="R2cffdd6a295246ce" /><Relationship Type="http://schemas.openxmlformats.org/officeDocument/2006/relationships/slide" Target="/ppt/slides/slide4.xml" Id="R99c081665f584c45" /><Relationship Type="http://schemas.openxmlformats.org/officeDocument/2006/relationships/slide" Target="/ppt/slides/slide5.xml" Id="R5c65a788f79d4f9d" /><Relationship Type="http://schemas.openxmlformats.org/officeDocument/2006/relationships/slide" Target="/ppt/slides/slide6.xml" Id="R386491a9e7e1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9c1513d90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4953efc74532" /><Relationship Type="http://schemas.openxmlformats.org/officeDocument/2006/relationships/theme" Target="/ppt/slideMasters/theme/theme1.xml" Id="Re04fb5d5c982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54953efc7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63f229c3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ebfd033af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1cf8103f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51ad5405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c4baf4c5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dba6d381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