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26d8d3bb6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01c269a8a483c"/>
  </p:sldMasterIdLst>
  <p:sldIdLst>
    <p:sldId xmlns:r="http://schemas.openxmlformats.org/officeDocument/2006/relationships" id="256" r:id="R04e4655ec1874657"/>
    <p:sldId xmlns:r="http://schemas.openxmlformats.org/officeDocument/2006/relationships" id="257" r:id="Re9030b2e1d624251"/>
    <p:sldId xmlns:r="http://schemas.openxmlformats.org/officeDocument/2006/relationships" id="258" r:id="R381a327f9130436d"/>
    <p:sldId xmlns:r="http://schemas.openxmlformats.org/officeDocument/2006/relationships" id="259" r:id="R48882753cbcb4b21"/>
    <p:sldId xmlns:r="http://schemas.openxmlformats.org/officeDocument/2006/relationships" id="260" r:id="R6a906e2007814ef1"/>
    <p:sldId xmlns:r="http://schemas.openxmlformats.org/officeDocument/2006/relationships" id="261" r:id="Rf0a764d1e70d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01c269a8a483c" /><Relationship Type="http://schemas.openxmlformats.org/officeDocument/2006/relationships/slide" Target="/ppt/slides/slide1.xml" Id="R04e4655ec1874657" /><Relationship Type="http://schemas.openxmlformats.org/officeDocument/2006/relationships/slide" Target="/ppt/slides/slide2.xml" Id="Re9030b2e1d624251" /><Relationship Type="http://schemas.openxmlformats.org/officeDocument/2006/relationships/slide" Target="/ppt/slides/slide3.xml" Id="R381a327f9130436d" /><Relationship Type="http://schemas.openxmlformats.org/officeDocument/2006/relationships/slide" Target="/ppt/slides/slide4.xml" Id="R48882753cbcb4b21" /><Relationship Type="http://schemas.openxmlformats.org/officeDocument/2006/relationships/slide" Target="/ppt/slides/slide5.xml" Id="R6a906e2007814ef1" /><Relationship Type="http://schemas.openxmlformats.org/officeDocument/2006/relationships/slide" Target="/ppt/slides/slide6.xml" Id="Rf0a764d1e70d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fc5e3e82f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a9f967174f91" /><Relationship Type="http://schemas.openxmlformats.org/officeDocument/2006/relationships/theme" Target="/ppt/slideMasters/theme/theme1.xml" Id="Rd86386a12c1e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1a9f96717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7961c6a1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4a9435e9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86422da4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d996f3c8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a9e6d6182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eee08421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LØKKEVEIEN 87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24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post@takst-team.no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