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95e3e238b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c187080c64653"/>
  </p:sldMasterIdLst>
  <p:sldIdLst>
    <p:sldId xmlns:r="http://schemas.openxmlformats.org/officeDocument/2006/relationships" id="256" r:id="Rfcf0d256bea04155"/>
    <p:sldId xmlns:r="http://schemas.openxmlformats.org/officeDocument/2006/relationships" id="257" r:id="Re4caa6e2e73240ff"/>
    <p:sldId xmlns:r="http://schemas.openxmlformats.org/officeDocument/2006/relationships" id="258" r:id="Re213b6c2a1544d91"/>
    <p:sldId xmlns:r="http://schemas.openxmlformats.org/officeDocument/2006/relationships" id="259" r:id="R8c73b8c9247146e2"/>
    <p:sldId xmlns:r="http://schemas.openxmlformats.org/officeDocument/2006/relationships" id="260" r:id="R156348da2a144afc"/>
    <p:sldId xmlns:r="http://schemas.openxmlformats.org/officeDocument/2006/relationships" id="261" r:id="R4851cc80219543c4"/>
    <p:sldId xmlns:r="http://schemas.openxmlformats.org/officeDocument/2006/relationships" id="262" r:id="Rad88fc791be2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c187080c64653" /><Relationship Type="http://schemas.openxmlformats.org/officeDocument/2006/relationships/slide" Target="/ppt/slides/slide1.xml" Id="Rfcf0d256bea04155" /><Relationship Type="http://schemas.openxmlformats.org/officeDocument/2006/relationships/slide" Target="/ppt/slides/slide2.xml" Id="Re4caa6e2e73240ff" /><Relationship Type="http://schemas.openxmlformats.org/officeDocument/2006/relationships/slide" Target="/ppt/slides/slide3.xml" Id="Re213b6c2a1544d91" /><Relationship Type="http://schemas.openxmlformats.org/officeDocument/2006/relationships/slide" Target="/ppt/slides/slide4.xml" Id="R8c73b8c9247146e2" /><Relationship Type="http://schemas.openxmlformats.org/officeDocument/2006/relationships/slide" Target="/ppt/slides/slide5.xml" Id="R156348da2a144afc" /><Relationship Type="http://schemas.openxmlformats.org/officeDocument/2006/relationships/slide" Target="/ppt/slides/slide6.xml" Id="R4851cc80219543c4" /><Relationship Type="http://schemas.openxmlformats.org/officeDocument/2006/relationships/slide" Target="/ppt/slides/slide7.xml" Id="Rad88fc791be2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cfe2f7111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dfcb51554181" /><Relationship Type="http://schemas.openxmlformats.org/officeDocument/2006/relationships/theme" Target="/ppt/slideMasters/theme/theme1.xml" Id="Rac2cb557ac66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adfcb5155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8a10210f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e827648c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55dab1e0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090f3f84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cb626ed2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417d32d4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e5d604f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LØKKEVEIEN 87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87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LEIV  –  31,5 %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MARIBU BJØRN ÅGE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SVEIN TORE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STENSØNES SISSEL LÆRDAL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ASBJØRN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24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post@takst-team.no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