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83ab3b947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c733890960485a"/>
  </p:sldMasterIdLst>
  <p:sldIdLst>
    <p:sldId xmlns:r="http://schemas.openxmlformats.org/officeDocument/2006/relationships" id="256" r:id="Ra5facd0297904862"/>
    <p:sldId xmlns:r="http://schemas.openxmlformats.org/officeDocument/2006/relationships" id="257" r:id="Rdadf4e383bf9490b"/>
    <p:sldId xmlns:r="http://schemas.openxmlformats.org/officeDocument/2006/relationships" id="258" r:id="R8c12bab7d4af4266"/>
    <p:sldId xmlns:r="http://schemas.openxmlformats.org/officeDocument/2006/relationships" id="259" r:id="Rdc780f31bcab40c3"/>
    <p:sldId xmlns:r="http://schemas.openxmlformats.org/officeDocument/2006/relationships" id="260" r:id="R262e105c0ed44448"/>
    <p:sldId xmlns:r="http://schemas.openxmlformats.org/officeDocument/2006/relationships" id="261" r:id="R9e4b7f6305a74be6"/>
    <p:sldId xmlns:r="http://schemas.openxmlformats.org/officeDocument/2006/relationships" id="262" r:id="R9c96111a13bf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733890960485a" /><Relationship Type="http://schemas.openxmlformats.org/officeDocument/2006/relationships/slide" Target="/ppt/slides/slide1.xml" Id="Ra5facd0297904862" /><Relationship Type="http://schemas.openxmlformats.org/officeDocument/2006/relationships/slide" Target="/ppt/slides/slide2.xml" Id="Rdadf4e383bf9490b" /><Relationship Type="http://schemas.openxmlformats.org/officeDocument/2006/relationships/slide" Target="/ppt/slides/slide3.xml" Id="R8c12bab7d4af4266" /><Relationship Type="http://schemas.openxmlformats.org/officeDocument/2006/relationships/slide" Target="/ppt/slides/slide4.xml" Id="Rdc780f31bcab40c3" /><Relationship Type="http://schemas.openxmlformats.org/officeDocument/2006/relationships/slide" Target="/ppt/slides/slide5.xml" Id="R262e105c0ed44448" /><Relationship Type="http://schemas.openxmlformats.org/officeDocument/2006/relationships/slide" Target="/ppt/slides/slide6.xml" Id="R9e4b7f6305a74be6" /><Relationship Type="http://schemas.openxmlformats.org/officeDocument/2006/relationships/slide" Target="/ppt/slides/slide7.xml" Id="R9c96111a13bf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2d5152244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cf123dda349af" /><Relationship Type="http://schemas.openxmlformats.org/officeDocument/2006/relationships/theme" Target="/ppt/slideMasters/theme/theme1.xml" Id="Ra2e58e84b5cf42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7cf123dda349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3a129046543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716d05aca47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345c1443245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342807cab42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b1c3d857a4f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46ed1986145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9037e65074b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DIGITAL HVERDAG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HVERDAG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DIGITAL HVERDAG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HVERDAG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HVERDAG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HVERDAG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1 234 630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HVERDAG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SOLLID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HVERDAG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post@bastin.no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983 213 677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HVERDAG AS</a:t>
            </a:r>
          </a:p>
        </p:txBody>
      </p:sp>
    </p:spTree>
  </p:cSld>
  <p:clrMapOvr>
    <a:masterClrMapping xmlns:a="http://schemas.openxmlformats.org/drawingml/2006/main"/>
  </p:clrMapOvr>
</p:sld>
</file>