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6962d6d5a84c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e3f69a98ac402e"/>
  </p:sldMasterIdLst>
  <p:sldIdLst>
    <p:sldId xmlns:r="http://schemas.openxmlformats.org/officeDocument/2006/relationships" id="256" r:id="R45a699e22a944a9e"/>
    <p:sldId xmlns:r="http://schemas.openxmlformats.org/officeDocument/2006/relationships" id="257" r:id="R64af7b47ad2a4b9a"/>
    <p:sldId xmlns:r="http://schemas.openxmlformats.org/officeDocument/2006/relationships" id="258" r:id="Rb59e7ad3998a49c9"/>
    <p:sldId xmlns:r="http://schemas.openxmlformats.org/officeDocument/2006/relationships" id="259" r:id="R39dd6bb560ca4025"/>
    <p:sldId xmlns:r="http://schemas.openxmlformats.org/officeDocument/2006/relationships" id="260" r:id="Rfa48712b240a486c"/>
    <p:sldId xmlns:r="http://schemas.openxmlformats.org/officeDocument/2006/relationships" id="261" r:id="R08d9b70495234f24"/>
    <p:sldId xmlns:r="http://schemas.openxmlformats.org/officeDocument/2006/relationships" id="262" r:id="Rdac19f102e3b40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3f69a98ac402e" /><Relationship Type="http://schemas.openxmlformats.org/officeDocument/2006/relationships/slide" Target="/ppt/slides/slide1.xml" Id="R45a699e22a944a9e" /><Relationship Type="http://schemas.openxmlformats.org/officeDocument/2006/relationships/slide" Target="/ppt/slides/slide2.xml" Id="R64af7b47ad2a4b9a" /><Relationship Type="http://schemas.openxmlformats.org/officeDocument/2006/relationships/slide" Target="/ppt/slides/slide3.xml" Id="Rb59e7ad3998a49c9" /><Relationship Type="http://schemas.openxmlformats.org/officeDocument/2006/relationships/slide" Target="/ppt/slides/slide4.xml" Id="R39dd6bb560ca4025" /><Relationship Type="http://schemas.openxmlformats.org/officeDocument/2006/relationships/slide" Target="/ppt/slides/slide5.xml" Id="Rfa48712b240a486c" /><Relationship Type="http://schemas.openxmlformats.org/officeDocument/2006/relationships/slide" Target="/ppt/slides/slide6.xml" Id="R08d9b70495234f24" /><Relationship Type="http://schemas.openxmlformats.org/officeDocument/2006/relationships/slide" Target="/ppt/slides/slide7.xml" Id="Rdac19f102e3b40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4e63c456c43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e8cbab4244bd2" /><Relationship Type="http://schemas.openxmlformats.org/officeDocument/2006/relationships/theme" Target="/ppt/slideMasters/theme/theme1.xml" Id="Rdeee3bc327b4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e8cbab424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fe76a487244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744a5865141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84117ded44b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633ed3f264b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8c51bcad446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661fcbd644b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8d410676c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BYGGTJENESTE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BYGGTJENESTE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6 979 623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2 725 542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4 738 348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SKJÆVELAND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Skjævelandveien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67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983 225 144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BYGGTJENESTE AS</a:t>
            </a:r>
          </a:p>
        </p:txBody>
      </p:sp>
    </p:spTree>
  </p:cSld>
  <p:clrMapOvr>
    <a:masterClrMapping xmlns:a="http://schemas.openxmlformats.org/drawingml/2006/main"/>
  </p:clrMapOvr>
</p:sld>
</file>