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5ea9f5432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30905054443fe"/>
  </p:sldMasterIdLst>
  <p:sldIdLst>
    <p:sldId xmlns:r="http://schemas.openxmlformats.org/officeDocument/2006/relationships" id="256" r:id="Raf776e3e445e4471"/>
    <p:sldId xmlns:r="http://schemas.openxmlformats.org/officeDocument/2006/relationships" id="257" r:id="Raf42d34098ec4414"/>
    <p:sldId xmlns:r="http://schemas.openxmlformats.org/officeDocument/2006/relationships" id="258" r:id="Rdd58c13951464fa0"/>
    <p:sldId xmlns:r="http://schemas.openxmlformats.org/officeDocument/2006/relationships" id="259" r:id="R11bb66bb3098489d"/>
    <p:sldId xmlns:r="http://schemas.openxmlformats.org/officeDocument/2006/relationships" id="260" r:id="R1e813c0c5ced4842"/>
    <p:sldId xmlns:r="http://schemas.openxmlformats.org/officeDocument/2006/relationships" id="261" r:id="Rfdf4684ee4774d76"/>
    <p:sldId xmlns:r="http://schemas.openxmlformats.org/officeDocument/2006/relationships" id="262" r:id="Rf0c97c5030c1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30905054443fe" /><Relationship Type="http://schemas.openxmlformats.org/officeDocument/2006/relationships/slide" Target="/ppt/slides/slide1.xml" Id="Raf776e3e445e4471" /><Relationship Type="http://schemas.openxmlformats.org/officeDocument/2006/relationships/slide" Target="/ppt/slides/slide2.xml" Id="Raf42d34098ec4414" /><Relationship Type="http://schemas.openxmlformats.org/officeDocument/2006/relationships/slide" Target="/ppt/slides/slide3.xml" Id="Rdd58c13951464fa0" /><Relationship Type="http://schemas.openxmlformats.org/officeDocument/2006/relationships/slide" Target="/ppt/slides/slide4.xml" Id="R11bb66bb3098489d" /><Relationship Type="http://schemas.openxmlformats.org/officeDocument/2006/relationships/slide" Target="/ppt/slides/slide5.xml" Id="R1e813c0c5ced4842" /><Relationship Type="http://schemas.openxmlformats.org/officeDocument/2006/relationships/slide" Target="/ppt/slides/slide6.xml" Id="Rfdf4684ee4774d76" /><Relationship Type="http://schemas.openxmlformats.org/officeDocument/2006/relationships/slide" Target="/ppt/slides/slide7.xml" Id="Rf0c97c5030c1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2c47fe794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343379c84afc" /><Relationship Type="http://schemas.openxmlformats.org/officeDocument/2006/relationships/theme" Target="/ppt/slideMasters/theme/theme1.xml" Id="Rfd1047431afd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8343379c8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82a37949c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ee73e4f1d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8cbea726e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1a99189b3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2de6d837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6f0c917fe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62699fee0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