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cf2e33c79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1e2d56eef465b"/>
  </p:sldMasterIdLst>
  <p:sldIdLst>
    <p:sldId xmlns:r="http://schemas.openxmlformats.org/officeDocument/2006/relationships" id="256" r:id="R0bb86172c02f437a"/>
    <p:sldId xmlns:r="http://schemas.openxmlformats.org/officeDocument/2006/relationships" id="257" r:id="R50ab727d2b7f40c3"/>
    <p:sldId xmlns:r="http://schemas.openxmlformats.org/officeDocument/2006/relationships" id="258" r:id="R2f6c5cddb5b349d2"/>
    <p:sldId xmlns:r="http://schemas.openxmlformats.org/officeDocument/2006/relationships" id="259" r:id="R1f3188871cb04bfe"/>
    <p:sldId xmlns:r="http://schemas.openxmlformats.org/officeDocument/2006/relationships" id="260" r:id="Rc30b8a654ca04a55"/>
    <p:sldId xmlns:r="http://schemas.openxmlformats.org/officeDocument/2006/relationships" id="261" r:id="R86ca0c2363b34f0c"/>
    <p:sldId xmlns:r="http://schemas.openxmlformats.org/officeDocument/2006/relationships" id="262" r:id="Rbe3927db1abb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1e2d56eef465b" /><Relationship Type="http://schemas.openxmlformats.org/officeDocument/2006/relationships/slide" Target="/ppt/slides/slide1.xml" Id="R0bb86172c02f437a" /><Relationship Type="http://schemas.openxmlformats.org/officeDocument/2006/relationships/slide" Target="/ppt/slides/slide2.xml" Id="R50ab727d2b7f40c3" /><Relationship Type="http://schemas.openxmlformats.org/officeDocument/2006/relationships/slide" Target="/ppt/slides/slide3.xml" Id="R2f6c5cddb5b349d2" /><Relationship Type="http://schemas.openxmlformats.org/officeDocument/2006/relationships/slide" Target="/ppt/slides/slide4.xml" Id="R1f3188871cb04bfe" /><Relationship Type="http://schemas.openxmlformats.org/officeDocument/2006/relationships/slide" Target="/ppt/slides/slide5.xml" Id="Rc30b8a654ca04a55" /><Relationship Type="http://schemas.openxmlformats.org/officeDocument/2006/relationships/slide" Target="/ppt/slides/slide6.xml" Id="R86ca0c2363b34f0c" /><Relationship Type="http://schemas.openxmlformats.org/officeDocument/2006/relationships/slide" Target="/ppt/slides/slide7.xml" Id="Rbe3927db1abb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a93591600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d1add112466d" /><Relationship Type="http://schemas.openxmlformats.org/officeDocument/2006/relationships/theme" Target="/ppt/slideMasters/theme/theme1.xml" Id="R4de23c4c261e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4d1add112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873e2b17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4e600004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f0bfe6b2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9f643a66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da8f38b7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e9caeee1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e5df09b37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 TO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 TO VVS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122 423 596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14 647 593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49 184 424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FJERMEDAL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Brugs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13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983 232 108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TO VVS AS</a:t>
            </a:r>
          </a:p>
        </p:txBody>
      </p:sp>
    </p:spTree>
  </p:cSld>
  <p:clrMapOvr>
    <a:masterClrMapping xmlns:a="http://schemas.openxmlformats.org/drawingml/2006/main"/>
  </p:clrMapOvr>
</p:sld>
</file>