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fc92424a646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9071e6f654a0a"/>
  </p:sldMasterIdLst>
  <p:sldIdLst>
    <p:sldId xmlns:r="http://schemas.openxmlformats.org/officeDocument/2006/relationships" id="256" r:id="R575605aa12d54057"/>
    <p:sldId xmlns:r="http://schemas.openxmlformats.org/officeDocument/2006/relationships" id="257" r:id="R6098e75ffa6947c5"/>
    <p:sldId xmlns:r="http://schemas.openxmlformats.org/officeDocument/2006/relationships" id="258" r:id="Rdd0c640acaae4ffb"/>
    <p:sldId xmlns:r="http://schemas.openxmlformats.org/officeDocument/2006/relationships" id="259" r:id="R52f9b0bda8ae4269"/>
    <p:sldId xmlns:r="http://schemas.openxmlformats.org/officeDocument/2006/relationships" id="260" r:id="R103a745849dd42cc"/>
    <p:sldId xmlns:r="http://schemas.openxmlformats.org/officeDocument/2006/relationships" id="261" r:id="R8e405f51071542ef"/>
    <p:sldId xmlns:r="http://schemas.openxmlformats.org/officeDocument/2006/relationships" id="262" r:id="R540bcc026194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9071e6f654a0a" /><Relationship Type="http://schemas.openxmlformats.org/officeDocument/2006/relationships/slide" Target="/ppt/slides/slide1.xml" Id="R575605aa12d54057" /><Relationship Type="http://schemas.openxmlformats.org/officeDocument/2006/relationships/slide" Target="/ppt/slides/slide2.xml" Id="R6098e75ffa6947c5" /><Relationship Type="http://schemas.openxmlformats.org/officeDocument/2006/relationships/slide" Target="/ppt/slides/slide3.xml" Id="Rdd0c640acaae4ffb" /><Relationship Type="http://schemas.openxmlformats.org/officeDocument/2006/relationships/slide" Target="/ppt/slides/slide4.xml" Id="R52f9b0bda8ae4269" /><Relationship Type="http://schemas.openxmlformats.org/officeDocument/2006/relationships/slide" Target="/ppt/slides/slide5.xml" Id="R103a745849dd42cc" /><Relationship Type="http://schemas.openxmlformats.org/officeDocument/2006/relationships/slide" Target="/ppt/slides/slide6.xml" Id="R8e405f51071542ef" /><Relationship Type="http://schemas.openxmlformats.org/officeDocument/2006/relationships/slide" Target="/ppt/slides/slide7.xml" Id="R540bcc026194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500b4537e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b0ba21bb442ad" /><Relationship Type="http://schemas.openxmlformats.org/officeDocument/2006/relationships/theme" Target="/ppt/slideMasters/theme/theme1.xml" Id="R584a1234edd843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b0ba21bb4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e92ab86a3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83c6a75e746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ec9a50a1c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e2b41a9bc41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e3b651e9b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e7ab8038c44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b3c4ef83e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SKARDFJELL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12 854 650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12 854 650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BREIFONN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ELKLO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NILS  –  13,4 %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SGP HOLDING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SKARDFJELL AS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Advokatfirmaet Skagastøl DA, Inkognitogata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nils.bugge@skagastol.no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983 245 595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SKARDFJELL AS</a:t>
            </a:r>
          </a:p>
        </p:txBody>
      </p:sp>
    </p:spTree>
  </p:cSld>
  <p:clrMapOvr>
    <a:masterClrMapping xmlns:a="http://schemas.openxmlformats.org/drawingml/2006/main"/>
  </p:clrMapOvr>
</p:sld>
</file>