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488508a7c345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0d6ccd644d45fe"/>
  </p:sldMasterIdLst>
  <p:sldIdLst>
    <p:sldId xmlns:r="http://schemas.openxmlformats.org/officeDocument/2006/relationships" id="256" r:id="R85c883469f164fcf"/>
    <p:sldId xmlns:r="http://schemas.openxmlformats.org/officeDocument/2006/relationships" id="257" r:id="R05119a7d3aee49aa"/>
    <p:sldId xmlns:r="http://schemas.openxmlformats.org/officeDocument/2006/relationships" id="258" r:id="R9a3a151ac6d34595"/>
    <p:sldId xmlns:r="http://schemas.openxmlformats.org/officeDocument/2006/relationships" id="259" r:id="R4deefdbf81054014"/>
    <p:sldId xmlns:r="http://schemas.openxmlformats.org/officeDocument/2006/relationships" id="260" r:id="Rc6ce5363baf14c11"/>
    <p:sldId xmlns:r="http://schemas.openxmlformats.org/officeDocument/2006/relationships" id="261" r:id="Rbebd15fe0e334f28"/>
    <p:sldId xmlns:r="http://schemas.openxmlformats.org/officeDocument/2006/relationships" id="262" r:id="R7a16d187bd7542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0d6ccd644d45fe" /><Relationship Type="http://schemas.openxmlformats.org/officeDocument/2006/relationships/slide" Target="/ppt/slides/slide1.xml" Id="R85c883469f164fcf" /><Relationship Type="http://schemas.openxmlformats.org/officeDocument/2006/relationships/slide" Target="/ppt/slides/slide2.xml" Id="R05119a7d3aee49aa" /><Relationship Type="http://schemas.openxmlformats.org/officeDocument/2006/relationships/slide" Target="/ppt/slides/slide3.xml" Id="R9a3a151ac6d34595" /><Relationship Type="http://schemas.openxmlformats.org/officeDocument/2006/relationships/slide" Target="/ppt/slides/slide4.xml" Id="R4deefdbf81054014" /><Relationship Type="http://schemas.openxmlformats.org/officeDocument/2006/relationships/slide" Target="/ppt/slides/slide5.xml" Id="Rc6ce5363baf14c11" /><Relationship Type="http://schemas.openxmlformats.org/officeDocument/2006/relationships/slide" Target="/ppt/slides/slide6.xml" Id="Rbebd15fe0e334f28" /><Relationship Type="http://schemas.openxmlformats.org/officeDocument/2006/relationships/slide" Target="/ppt/slides/slide7.xml" Id="R7a16d187bd7542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00c17f74484d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da90cbf7394c4e" /><Relationship Type="http://schemas.openxmlformats.org/officeDocument/2006/relationships/theme" Target="/ppt/slideMasters/theme/theme1.xml" Id="R5f145a0cff8240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da90cbf7394c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1e794095304c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26d55b535f4b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735533d8f745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3b469487a54d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dd2f2120ec48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e4d31801ea44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d3c879cf0e4d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TECA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TECA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TECA AS ble etablert [år] og holder til i Bremnes.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TECA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TECA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TECA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379 918 518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30 372 111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24 940 592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1 752 630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134 661 738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TECA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 ELECON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TECA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Hollundsdalen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5430 Bremnes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40 99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post@teca.no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www.teca.no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983 246 702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TECA AS</a:t>
            </a:r>
          </a:p>
        </p:txBody>
      </p:sp>
    </p:spTree>
  </p:cSld>
  <p:clrMapOvr>
    <a:masterClrMapping xmlns:a="http://schemas.openxmlformats.org/drawingml/2006/main"/>
  </p:clrMapOvr>
</p:sld>
</file>