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95caa0d08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6eb36e3e843f3"/>
  </p:sldMasterIdLst>
  <p:sldIdLst>
    <p:sldId xmlns:r="http://schemas.openxmlformats.org/officeDocument/2006/relationships" id="256" r:id="Rb36728fb4ece4f3f"/>
    <p:sldId xmlns:r="http://schemas.openxmlformats.org/officeDocument/2006/relationships" id="257" r:id="Rf1b276b3fd7d475b"/>
    <p:sldId xmlns:r="http://schemas.openxmlformats.org/officeDocument/2006/relationships" id="258" r:id="R49b226be8cfd403b"/>
    <p:sldId xmlns:r="http://schemas.openxmlformats.org/officeDocument/2006/relationships" id="259" r:id="Rd269af46f0c545bb"/>
    <p:sldId xmlns:r="http://schemas.openxmlformats.org/officeDocument/2006/relationships" id="260" r:id="R171fab899cf54275"/>
    <p:sldId xmlns:r="http://schemas.openxmlformats.org/officeDocument/2006/relationships" id="261" r:id="R0f53604fdede4297"/>
    <p:sldId xmlns:r="http://schemas.openxmlformats.org/officeDocument/2006/relationships" id="262" r:id="Rac603a38d574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6eb36e3e843f3" /><Relationship Type="http://schemas.openxmlformats.org/officeDocument/2006/relationships/slide" Target="/ppt/slides/slide1.xml" Id="Rb36728fb4ece4f3f" /><Relationship Type="http://schemas.openxmlformats.org/officeDocument/2006/relationships/slide" Target="/ppt/slides/slide2.xml" Id="Rf1b276b3fd7d475b" /><Relationship Type="http://schemas.openxmlformats.org/officeDocument/2006/relationships/slide" Target="/ppt/slides/slide3.xml" Id="R49b226be8cfd403b" /><Relationship Type="http://schemas.openxmlformats.org/officeDocument/2006/relationships/slide" Target="/ppt/slides/slide4.xml" Id="Rd269af46f0c545bb" /><Relationship Type="http://schemas.openxmlformats.org/officeDocument/2006/relationships/slide" Target="/ppt/slides/slide5.xml" Id="R171fab899cf54275" /><Relationship Type="http://schemas.openxmlformats.org/officeDocument/2006/relationships/slide" Target="/ppt/slides/slide6.xml" Id="R0f53604fdede4297" /><Relationship Type="http://schemas.openxmlformats.org/officeDocument/2006/relationships/slide" Target="/ppt/slides/slide7.xml" Id="Rac603a38d574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d4a28d0af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bc92286324ce8" /><Relationship Type="http://schemas.openxmlformats.org/officeDocument/2006/relationships/theme" Target="/ppt/slideMasters/theme/theme1.xml" Id="Rcf1f6fd7a452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bc9228632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e0515c7b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2f6a5e2a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defc1c46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350047c11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ec2cd8fd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71c24ad3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bf70f92a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GAJO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35 209 496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36 746 445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BØ-PEDERSEN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BØ-PEDERSEN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BØ-PEDERSEN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Bø-Pedersen, Rygjaveien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983 255 884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GAJO INVEST AS</a:t>
            </a:r>
          </a:p>
        </p:txBody>
      </p:sp>
    </p:spTree>
  </p:cSld>
  <p:clrMapOvr>
    <a:masterClrMapping xmlns:a="http://schemas.openxmlformats.org/drawingml/2006/main"/>
  </p:clrMapOvr>
</p:sld>
</file>