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19dc9b19e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64f104d2c4f7c"/>
  </p:sldMasterIdLst>
  <p:sldIdLst>
    <p:sldId xmlns:r="http://schemas.openxmlformats.org/officeDocument/2006/relationships" id="256" r:id="Rdb7a491f52e54f72"/>
    <p:sldId xmlns:r="http://schemas.openxmlformats.org/officeDocument/2006/relationships" id="257" r:id="Rdd84bb7efe8e453f"/>
    <p:sldId xmlns:r="http://schemas.openxmlformats.org/officeDocument/2006/relationships" id="258" r:id="R871732cb379b4315"/>
    <p:sldId xmlns:r="http://schemas.openxmlformats.org/officeDocument/2006/relationships" id="259" r:id="R63fecf204d8c47fb"/>
    <p:sldId xmlns:r="http://schemas.openxmlformats.org/officeDocument/2006/relationships" id="260" r:id="R8e4236992fc14609"/>
    <p:sldId xmlns:r="http://schemas.openxmlformats.org/officeDocument/2006/relationships" id="261" r:id="R862d59dfb924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64f104d2c4f7c" /><Relationship Type="http://schemas.openxmlformats.org/officeDocument/2006/relationships/slide" Target="/ppt/slides/slide1.xml" Id="Rdb7a491f52e54f72" /><Relationship Type="http://schemas.openxmlformats.org/officeDocument/2006/relationships/slide" Target="/ppt/slides/slide2.xml" Id="Rdd84bb7efe8e453f" /><Relationship Type="http://schemas.openxmlformats.org/officeDocument/2006/relationships/slide" Target="/ppt/slides/slide3.xml" Id="R871732cb379b4315" /><Relationship Type="http://schemas.openxmlformats.org/officeDocument/2006/relationships/slide" Target="/ppt/slides/slide4.xml" Id="R63fecf204d8c47fb" /><Relationship Type="http://schemas.openxmlformats.org/officeDocument/2006/relationships/slide" Target="/ppt/slides/slide5.xml" Id="R8e4236992fc14609" /><Relationship Type="http://schemas.openxmlformats.org/officeDocument/2006/relationships/slide" Target="/ppt/slides/slide6.xml" Id="R862d59dfb924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9c6e03902848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f2ffa4fa44394" /><Relationship Type="http://schemas.openxmlformats.org/officeDocument/2006/relationships/theme" Target="/ppt/slideMasters/theme/theme1.xml" Id="R1dc168ab11f049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f2ffa4fa443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c76b9fce0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c5561ee7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1c5d7cd3c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d5030a4e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622034ca49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fda59efad4c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KIL/HEMNE FOTBALL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KIL/HEMNE FOTBALL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9 481 451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3 215 511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5 790 405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6 665 584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Ånesøyan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post@kilhemne.no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www.kilhemne.no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983 297 684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KIL/HEMNE FOTBALL</a:t>
            </a:r>
          </a:p>
        </p:txBody>
      </p:sp>
    </p:spTree>
  </p:cSld>
  <p:clrMapOvr>
    <a:masterClrMapping xmlns:a="http://schemas.openxmlformats.org/drawingml/2006/main"/>
  </p:clrMapOvr>
</p:sld>
</file>