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0ed66bab2e4d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6f0dd95284354"/>
  </p:sldMasterIdLst>
  <p:sldIdLst>
    <p:sldId xmlns:r="http://schemas.openxmlformats.org/officeDocument/2006/relationships" id="256" r:id="R9bd6bc363e0c4ffa"/>
    <p:sldId xmlns:r="http://schemas.openxmlformats.org/officeDocument/2006/relationships" id="257" r:id="R72b4fce291b24b6d"/>
    <p:sldId xmlns:r="http://schemas.openxmlformats.org/officeDocument/2006/relationships" id="258" r:id="R55be7b2848aa48b7"/>
    <p:sldId xmlns:r="http://schemas.openxmlformats.org/officeDocument/2006/relationships" id="259" r:id="R02ac9262e7474484"/>
    <p:sldId xmlns:r="http://schemas.openxmlformats.org/officeDocument/2006/relationships" id="260" r:id="Rcea1629828aa4f0f"/>
    <p:sldId xmlns:r="http://schemas.openxmlformats.org/officeDocument/2006/relationships" id="261" r:id="Rd186ec32d9644048"/>
    <p:sldId xmlns:r="http://schemas.openxmlformats.org/officeDocument/2006/relationships" id="262" r:id="R73c239976a41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6f0dd95284354" /><Relationship Type="http://schemas.openxmlformats.org/officeDocument/2006/relationships/slide" Target="/ppt/slides/slide1.xml" Id="R9bd6bc363e0c4ffa" /><Relationship Type="http://schemas.openxmlformats.org/officeDocument/2006/relationships/slide" Target="/ppt/slides/slide2.xml" Id="R72b4fce291b24b6d" /><Relationship Type="http://schemas.openxmlformats.org/officeDocument/2006/relationships/slide" Target="/ppt/slides/slide3.xml" Id="R55be7b2848aa48b7" /><Relationship Type="http://schemas.openxmlformats.org/officeDocument/2006/relationships/slide" Target="/ppt/slides/slide4.xml" Id="R02ac9262e7474484" /><Relationship Type="http://schemas.openxmlformats.org/officeDocument/2006/relationships/slide" Target="/ppt/slides/slide5.xml" Id="Rcea1629828aa4f0f" /><Relationship Type="http://schemas.openxmlformats.org/officeDocument/2006/relationships/slide" Target="/ppt/slides/slide6.xml" Id="Rd186ec32d9644048" /><Relationship Type="http://schemas.openxmlformats.org/officeDocument/2006/relationships/slide" Target="/ppt/slides/slide7.xml" Id="R73c239976a41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370d40247e4d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516a66e8421d" /><Relationship Type="http://schemas.openxmlformats.org/officeDocument/2006/relationships/theme" Target="/ppt/slideMasters/theme/theme1.xml" Id="Ra17a63cbf2d04b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0516a66e8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6dec749b243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9feddb33841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64097eb7340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d19fb27e74e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3d15be0db46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0341cdd6541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3f9cc5a14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TVEIT OG TJOMLID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OG TJOMLID MASKIN AS ble etablert [år] og holder til i Tonstad.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10 454 960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514 695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434 259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3 817 068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5 247 334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LINDLAND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LORIMER AS  –  24,7 %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BIKTJØRN INGE SIGBJØRN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MORTEN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Oftedal, Tonstadveien 1560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4440 Tonstad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51 34 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983 349 013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TVEIT OG TJOMLID MASKIN AS</a:t>
            </a:r>
          </a:p>
        </p:txBody>
      </p:sp>
    </p:spTree>
  </p:cSld>
  <p:clrMapOvr>
    <a:masterClrMapping xmlns:a="http://schemas.openxmlformats.org/drawingml/2006/main"/>
  </p:clrMapOvr>
</p:sld>
</file>