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766a1fc09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2b513e726437a"/>
  </p:sldMasterIdLst>
  <p:sldIdLst>
    <p:sldId xmlns:r="http://schemas.openxmlformats.org/officeDocument/2006/relationships" id="256" r:id="R544ebc3a910249f8"/>
    <p:sldId xmlns:r="http://schemas.openxmlformats.org/officeDocument/2006/relationships" id="257" r:id="R4d2cf2da7f8c4acb"/>
    <p:sldId xmlns:r="http://schemas.openxmlformats.org/officeDocument/2006/relationships" id="258" r:id="R0e7fddf86a744278"/>
    <p:sldId xmlns:r="http://schemas.openxmlformats.org/officeDocument/2006/relationships" id="259" r:id="R18b3546caaf748fa"/>
    <p:sldId xmlns:r="http://schemas.openxmlformats.org/officeDocument/2006/relationships" id="260" r:id="Rd62f47db39c04768"/>
    <p:sldId xmlns:r="http://schemas.openxmlformats.org/officeDocument/2006/relationships" id="261" r:id="Rf4ddecd756204154"/>
    <p:sldId xmlns:r="http://schemas.openxmlformats.org/officeDocument/2006/relationships" id="262" r:id="R940e040edd30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2b513e726437a" /><Relationship Type="http://schemas.openxmlformats.org/officeDocument/2006/relationships/slide" Target="/ppt/slides/slide1.xml" Id="R544ebc3a910249f8" /><Relationship Type="http://schemas.openxmlformats.org/officeDocument/2006/relationships/slide" Target="/ppt/slides/slide2.xml" Id="R4d2cf2da7f8c4acb" /><Relationship Type="http://schemas.openxmlformats.org/officeDocument/2006/relationships/slide" Target="/ppt/slides/slide3.xml" Id="R0e7fddf86a744278" /><Relationship Type="http://schemas.openxmlformats.org/officeDocument/2006/relationships/slide" Target="/ppt/slides/slide4.xml" Id="R18b3546caaf748fa" /><Relationship Type="http://schemas.openxmlformats.org/officeDocument/2006/relationships/slide" Target="/ppt/slides/slide5.xml" Id="Rd62f47db39c04768" /><Relationship Type="http://schemas.openxmlformats.org/officeDocument/2006/relationships/slide" Target="/ppt/slides/slide6.xml" Id="Rf4ddecd756204154" /><Relationship Type="http://schemas.openxmlformats.org/officeDocument/2006/relationships/slide" Target="/ppt/slides/slide7.xml" Id="R940e040edd30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b11e194a9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31562f25464f" /><Relationship Type="http://schemas.openxmlformats.org/officeDocument/2006/relationships/theme" Target="/ppt/slideMasters/theme/theme1.xml" Id="Rdfdc0ace8051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931562f25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164b041bb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b65f8363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a21f389f0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f9fbc0dd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a8c05a742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5456b4f574c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1b922001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NORDVESTOR 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NORDVESTOR AKTIV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3 230 503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5 901 135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22 240 592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27 271 620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EQUITY AS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IMAGINE CAPITAL AS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SIGVALD ARNE SKEIDE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VIKINGO AS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CELIMAR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ANETTE ENGKROG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983 356 877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