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3c04cf9ce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c163c5317469f"/>
  </p:sldMasterIdLst>
  <p:sldIdLst>
    <p:sldId xmlns:r="http://schemas.openxmlformats.org/officeDocument/2006/relationships" id="256" r:id="R7b153748c2e5449b"/>
    <p:sldId xmlns:r="http://schemas.openxmlformats.org/officeDocument/2006/relationships" id="257" r:id="Refbb457715ee457f"/>
    <p:sldId xmlns:r="http://schemas.openxmlformats.org/officeDocument/2006/relationships" id="258" r:id="R5bc9bea40ad749f3"/>
    <p:sldId xmlns:r="http://schemas.openxmlformats.org/officeDocument/2006/relationships" id="259" r:id="R02fe5445dbd44fb6"/>
    <p:sldId xmlns:r="http://schemas.openxmlformats.org/officeDocument/2006/relationships" id="260" r:id="R4a9a3ec9b1014d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c163c5317469f" /><Relationship Type="http://schemas.openxmlformats.org/officeDocument/2006/relationships/slide" Target="/ppt/slides/slide1.xml" Id="R7b153748c2e5449b" /><Relationship Type="http://schemas.openxmlformats.org/officeDocument/2006/relationships/slide" Target="/ppt/slides/slide2.xml" Id="Refbb457715ee457f" /><Relationship Type="http://schemas.openxmlformats.org/officeDocument/2006/relationships/slide" Target="/ppt/slides/slide3.xml" Id="R5bc9bea40ad749f3" /><Relationship Type="http://schemas.openxmlformats.org/officeDocument/2006/relationships/slide" Target="/ppt/slides/slide4.xml" Id="R02fe5445dbd44fb6" /><Relationship Type="http://schemas.openxmlformats.org/officeDocument/2006/relationships/slide" Target="/ppt/slides/slide5.xml" Id="R4a9a3ec9b1014d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f62b74133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0cb8507fd4ec4" /><Relationship Type="http://schemas.openxmlformats.org/officeDocument/2006/relationships/theme" Target="/ppt/slideMasters/theme/theme1.xml" Id="R194632549a70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0cb8507fd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845636df4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5d22f4dd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b3a5320f0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1784fc4a3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d492b02be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MATSKOR SAMDRIFT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MATSKOR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MATSKOR SAMDRIFT DA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MATSKOR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MATSKOR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MATSKOR SAMDRIFT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Matskårsvegen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knutolematre@hotmail.com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983 357 695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MATSKOR SAMDRIFT DA</a:t>
            </a:r>
          </a:p>
        </p:txBody>
      </p:sp>
    </p:spTree>
  </p:cSld>
  <p:clrMapOvr>
    <a:masterClrMapping xmlns:a="http://schemas.openxmlformats.org/drawingml/2006/main"/>
  </p:clrMapOvr>
</p:sld>
</file>