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d48f6f787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97153d54a4158"/>
  </p:sldMasterIdLst>
  <p:sldIdLst>
    <p:sldId xmlns:r="http://schemas.openxmlformats.org/officeDocument/2006/relationships" id="256" r:id="Rb607b1b26d044b5b"/>
    <p:sldId xmlns:r="http://schemas.openxmlformats.org/officeDocument/2006/relationships" id="257" r:id="R39a81c4f35fa405f"/>
    <p:sldId xmlns:r="http://schemas.openxmlformats.org/officeDocument/2006/relationships" id="258" r:id="R4b8a8113e6f447da"/>
    <p:sldId xmlns:r="http://schemas.openxmlformats.org/officeDocument/2006/relationships" id="259" r:id="R845b446d0dcf49c0"/>
    <p:sldId xmlns:r="http://schemas.openxmlformats.org/officeDocument/2006/relationships" id="260" r:id="Rec7191e8d1a749d3"/>
    <p:sldId xmlns:r="http://schemas.openxmlformats.org/officeDocument/2006/relationships" id="261" r:id="Rfad2490c85ef43bc"/>
    <p:sldId xmlns:r="http://schemas.openxmlformats.org/officeDocument/2006/relationships" id="262" r:id="R1f6a3402efa4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97153d54a4158" /><Relationship Type="http://schemas.openxmlformats.org/officeDocument/2006/relationships/slide" Target="/ppt/slides/slide1.xml" Id="Rb607b1b26d044b5b" /><Relationship Type="http://schemas.openxmlformats.org/officeDocument/2006/relationships/slide" Target="/ppt/slides/slide2.xml" Id="R39a81c4f35fa405f" /><Relationship Type="http://schemas.openxmlformats.org/officeDocument/2006/relationships/slide" Target="/ppt/slides/slide3.xml" Id="R4b8a8113e6f447da" /><Relationship Type="http://schemas.openxmlformats.org/officeDocument/2006/relationships/slide" Target="/ppt/slides/slide4.xml" Id="R845b446d0dcf49c0" /><Relationship Type="http://schemas.openxmlformats.org/officeDocument/2006/relationships/slide" Target="/ppt/slides/slide5.xml" Id="Rec7191e8d1a749d3" /><Relationship Type="http://schemas.openxmlformats.org/officeDocument/2006/relationships/slide" Target="/ppt/slides/slide6.xml" Id="Rfad2490c85ef43bc" /><Relationship Type="http://schemas.openxmlformats.org/officeDocument/2006/relationships/slide" Target="/ppt/slides/slide7.xml" Id="R1f6a3402efa4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2a5b987ec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8b62890c4a2f" /><Relationship Type="http://schemas.openxmlformats.org/officeDocument/2006/relationships/theme" Target="/ppt/slideMasters/theme/theme1.xml" Id="R66fbe47e144e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38b62890c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24b75e9f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a4e66760c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e8e61e52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436fb6209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bdcea96a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0936e7ed0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8a58dab94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BYGG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7 889 131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2 943 979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SØRHALD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78 80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983 357 873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BYGG AS</a:t>
            </a:r>
          </a:p>
        </p:txBody>
      </p:sp>
    </p:spTree>
  </p:cSld>
  <p:clrMapOvr>
    <a:masterClrMapping xmlns:a="http://schemas.openxmlformats.org/drawingml/2006/main"/>
  </p:clrMapOvr>
</p:sld>
</file>