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be7d5bed3c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31c1c4c8741ef"/>
  </p:sldMasterIdLst>
  <p:sldIdLst>
    <p:sldId xmlns:r="http://schemas.openxmlformats.org/officeDocument/2006/relationships" id="256" r:id="Rf3591091987c4635"/>
    <p:sldId xmlns:r="http://schemas.openxmlformats.org/officeDocument/2006/relationships" id="257" r:id="R21b7846e02fa47d9"/>
    <p:sldId xmlns:r="http://schemas.openxmlformats.org/officeDocument/2006/relationships" id="258" r:id="R8154c8b856b74162"/>
    <p:sldId xmlns:r="http://schemas.openxmlformats.org/officeDocument/2006/relationships" id="259" r:id="R99b5e4fb32da4ab4"/>
    <p:sldId xmlns:r="http://schemas.openxmlformats.org/officeDocument/2006/relationships" id="260" r:id="R24e0b7f588d845c9"/>
    <p:sldId xmlns:r="http://schemas.openxmlformats.org/officeDocument/2006/relationships" id="261" r:id="Rf7d1aea11d5549d2"/>
    <p:sldId xmlns:r="http://schemas.openxmlformats.org/officeDocument/2006/relationships" id="262" r:id="R0ea754c09f294b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31c1c4c8741ef" /><Relationship Type="http://schemas.openxmlformats.org/officeDocument/2006/relationships/slide" Target="/ppt/slides/slide1.xml" Id="Rf3591091987c4635" /><Relationship Type="http://schemas.openxmlformats.org/officeDocument/2006/relationships/slide" Target="/ppt/slides/slide2.xml" Id="R21b7846e02fa47d9" /><Relationship Type="http://schemas.openxmlformats.org/officeDocument/2006/relationships/slide" Target="/ppt/slides/slide3.xml" Id="R8154c8b856b74162" /><Relationship Type="http://schemas.openxmlformats.org/officeDocument/2006/relationships/slide" Target="/ppt/slides/slide4.xml" Id="R99b5e4fb32da4ab4" /><Relationship Type="http://schemas.openxmlformats.org/officeDocument/2006/relationships/slide" Target="/ppt/slides/slide5.xml" Id="R24e0b7f588d845c9" /><Relationship Type="http://schemas.openxmlformats.org/officeDocument/2006/relationships/slide" Target="/ppt/slides/slide6.xml" Id="Rf7d1aea11d5549d2" /><Relationship Type="http://schemas.openxmlformats.org/officeDocument/2006/relationships/slide" Target="/ppt/slides/slide7.xml" Id="R0ea754c09f294b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c711de896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3382b153f41d1" /><Relationship Type="http://schemas.openxmlformats.org/officeDocument/2006/relationships/theme" Target="/ppt/slideMasters/theme/theme1.xml" Id="Rf4946f0022e7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03382b153f41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c0ab4561f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cc3f910714f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cc4505db740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408dc69d4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d32602baa44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f97ff184f40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bd9db3e8444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BRAVA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BRAVA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28 881 615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270 495 739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271 959 217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SKYBERG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SKYBERG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Skyberg, Nobels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09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983 371 795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BRAVA INVEST AS</a:t>
            </a:r>
          </a:p>
        </p:txBody>
      </p:sp>
    </p:spTree>
  </p:cSld>
  <p:clrMapOvr>
    <a:masterClrMapping xmlns:a="http://schemas.openxmlformats.org/drawingml/2006/main"/>
  </p:clrMapOvr>
</p:sld>
</file>