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d7cf71981d45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6feb386cef4018"/>
  </p:sldMasterIdLst>
  <p:sldIdLst>
    <p:sldId xmlns:r="http://schemas.openxmlformats.org/officeDocument/2006/relationships" id="256" r:id="Re8c5635e6bea45c1"/>
    <p:sldId xmlns:r="http://schemas.openxmlformats.org/officeDocument/2006/relationships" id="257" r:id="Ra98a285017ee4dd5"/>
    <p:sldId xmlns:r="http://schemas.openxmlformats.org/officeDocument/2006/relationships" id="258" r:id="R70aad806aa0849b4"/>
    <p:sldId xmlns:r="http://schemas.openxmlformats.org/officeDocument/2006/relationships" id="259" r:id="R25fd930ea87e4c2d"/>
    <p:sldId xmlns:r="http://schemas.openxmlformats.org/officeDocument/2006/relationships" id="260" r:id="Rd32f799163c349c6"/>
    <p:sldId xmlns:r="http://schemas.openxmlformats.org/officeDocument/2006/relationships" id="261" r:id="R4b224b54c15842fc"/>
    <p:sldId xmlns:r="http://schemas.openxmlformats.org/officeDocument/2006/relationships" id="262" r:id="Rfc348a81d161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feb386cef4018" /><Relationship Type="http://schemas.openxmlformats.org/officeDocument/2006/relationships/slide" Target="/ppt/slides/slide1.xml" Id="Re8c5635e6bea45c1" /><Relationship Type="http://schemas.openxmlformats.org/officeDocument/2006/relationships/slide" Target="/ppt/slides/slide2.xml" Id="Ra98a285017ee4dd5" /><Relationship Type="http://schemas.openxmlformats.org/officeDocument/2006/relationships/slide" Target="/ppt/slides/slide3.xml" Id="R70aad806aa0849b4" /><Relationship Type="http://schemas.openxmlformats.org/officeDocument/2006/relationships/slide" Target="/ppt/slides/slide4.xml" Id="R25fd930ea87e4c2d" /><Relationship Type="http://schemas.openxmlformats.org/officeDocument/2006/relationships/slide" Target="/ppt/slides/slide5.xml" Id="Rd32f799163c349c6" /><Relationship Type="http://schemas.openxmlformats.org/officeDocument/2006/relationships/slide" Target="/ppt/slides/slide6.xml" Id="R4b224b54c15842fc" /><Relationship Type="http://schemas.openxmlformats.org/officeDocument/2006/relationships/slide" Target="/ppt/slides/slide7.xml" Id="Rfc348a81d161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d17cee7b0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67cebd3eb4fbe" /><Relationship Type="http://schemas.openxmlformats.org/officeDocument/2006/relationships/theme" Target="/ppt/slideMasters/theme/theme1.xml" Id="Re64ae32b6b26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d67cebd3eb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154cc20c340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afd900507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77b7163ed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47be14d69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af1d5df5049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56bed390540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dfaf4a960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FRIVOLD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FRIVOLD LUND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177 277 887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5 584 460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4 571 523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22 788 708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ELITHO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Stadionveien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78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983 379 672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