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b465aebb1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77a19266d4c5a"/>
  </p:sldMasterIdLst>
  <p:sldIdLst>
    <p:sldId xmlns:r="http://schemas.openxmlformats.org/officeDocument/2006/relationships" id="256" r:id="R30d5294123f0466c"/>
    <p:sldId xmlns:r="http://schemas.openxmlformats.org/officeDocument/2006/relationships" id="257" r:id="R0cfa1c16c3404968"/>
    <p:sldId xmlns:r="http://schemas.openxmlformats.org/officeDocument/2006/relationships" id="258" r:id="R03929d516ba84389"/>
    <p:sldId xmlns:r="http://schemas.openxmlformats.org/officeDocument/2006/relationships" id="259" r:id="R9fd8ad84917249cc"/>
    <p:sldId xmlns:r="http://schemas.openxmlformats.org/officeDocument/2006/relationships" id="260" r:id="R7d7d3ca165624429"/>
    <p:sldId xmlns:r="http://schemas.openxmlformats.org/officeDocument/2006/relationships" id="261" r:id="R66924a8ed54f44f7"/>
    <p:sldId xmlns:r="http://schemas.openxmlformats.org/officeDocument/2006/relationships" id="262" r:id="Ra8508e5cd741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77a19266d4c5a" /><Relationship Type="http://schemas.openxmlformats.org/officeDocument/2006/relationships/slide" Target="/ppt/slides/slide1.xml" Id="R30d5294123f0466c" /><Relationship Type="http://schemas.openxmlformats.org/officeDocument/2006/relationships/slide" Target="/ppt/slides/slide2.xml" Id="R0cfa1c16c3404968" /><Relationship Type="http://schemas.openxmlformats.org/officeDocument/2006/relationships/slide" Target="/ppt/slides/slide3.xml" Id="R03929d516ba84389" /><Relationship Type="http://schemas.openxmlformats.org/officeDocument/2006/relationships/slide" Target="/ppt/slides/slide4.xml" Id="R9fd8ad84917249cc" /><Relationship Type="http://schemas.openxmlformats.org/officeDocument/2006/relationships/slide" Target="/ppt/slides/slide5.xml" Id="R7d7d3ca165624429" /><Relationship Type="http://schemas.openxmlformats.org/officeDocument/2006/relationships/slide" Target="/ppt/slides/slide6.xml" Id="R66924a8ed54f44f7" /><Relationship Type="http://schemas.openxmlformats.org/officeDocument/2006/relationships/slide" Target="/ppt/slides/slide7.xml" Id="Ra8508e5cd741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ea4b8e82f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cdc0ba8e49f4" /><Relationship Type="http://schemas.openxmlformats.org/officeDocument/2006/relationships/theme" Target="/ppt/slideMasters/theme/theme1.xml" Id="Rd245f995deef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8cdc0ba8e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45ab8222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f8443f51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a284d69ee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a31072bd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1130d210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e85e3ada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642a44fe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ATRACK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ATRACK ENTREPRENØR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9 611 205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6 340 569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Askvei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983 380 921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ATRACK ENTREPRENØR AS</a:t>
            </a:r>
          </a:p>
        </p:txBody>
      </p:sp>
    </p:spTree>
  </p:cSld>
  <p:clrMapOvr>
    <a:masterClrMapping xmlns:a="http://schemas.openxmlformats.org/drawingml/2006/main"/>
  </p:clrMapOvr>
</p:sld>
</file>