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c905b0120640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1da77ec0d44af7"/>
  </p:sldMasterIdLst>
  <p:sldIdLst>
    <p:sldId xmlns:r="http://schemas.openxmlformats.org/officeDocument/2006/relationships" id="256" r:id="R2e6d593265324e7c"/>
    <p:sldId xmlns:r="http://schemas.openxmlformats.org/officeDocument/2006/relationships" id="257" r:id="Rbaa4e14d984e420f"/>
    <p:sldId xmlns:r="http://schemas.openxmlformats.org/officeDocument/2006/relationships" id="258" r:id="R753dc639b0cb47cd"/>
    <p:sldId xmlns:r="http://schemas.openxmlformats.org/officeDocument/2006/relationships" id="259" r:id="R8017039ba0694072"/>
    <p:sldId xmlns:r="http://schemas.openxmlformats.org/officeDocument/2006/relationships" id="260" r:id="R9fbf4f5c344046dc"/>
    <p:sldId xmlns:r="http://schemas.openxmlformats.org/officeDocument/2006/relationships" id="261" r:id="R42e4801958274f2a"/>
    <p:sldId xmlns:r="http://schemas.openxmlformats.org/officeDocument/2006/relationships" id="262" r:id="R7c31718a97df4f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1da77ec0d44af7" /><Relationship Type="http://schemas.openxmlformats.org/officeDocument/2006/relationships/slide" Target="/ppt/slides/slide1.xml" Id="R2e6d593265324e7c" /><Relationship Type="http://schemas.openxmlformats.org/officeDocument/2006/relationships/slide" Target="/ppt/slides/slide2.xml" Id="Rbaa4e14d984e420f" /><Relationship Type="http://schemas.openxmlformats.org/officeDocument/2006/relationships/slide" Target="/ppt/slides/slide3.xml" Id="R753dc639b0cb47cd" /><Relationship Type="http://schemas.openxmlformats.org/officeDocument/2006/relationships/slide" Target="/ppt/slides/slide4.xml" Id="R8017039ba0694072" /><Relationship Type="http://schemas.openxmlformats.org/officeDocument/2006/relationships/slide" Target="/ppt/slides/slide5.xml" Id="R9fbf4f5c344046dc" /><Relationship Type="http://schemas.openxmlformats.org/officeDocument/2006/relationships/slide" Target="/ppt/slides/slide6.xml" Id="R42e4801958274f2a" /><Relationship Type="http://schemas.openxmlformats.org/officeDocument/2006/relationships/slide" Target="/ppt/slides/slide7.xml" Id="R7c31718a97df4f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f8f308afcf47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f94745e8c407d" /><Relationship Type="http://schemas.openxmlformats.org/officeDocument/2006/relationships/theme" Target="/ppt/slideMasters/theme/theme1.xml" Id="R35ce6b281afd44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bf94745e8c40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c6c5bc01b48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aef78ed8e4d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be4c011a84c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3bc0826cf44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95653258e4f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35b31deaa4d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5bc37da6e46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EL-TEAM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EL-TEAM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EL-TEAM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EL-TEAM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EL-TEAM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EL-TEAM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239 391 947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21 099 515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16 800 956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28 808 532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95 801 702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EL-TEAM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M-K INVEST AS  –  99,6 %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EL-TEAM AS  –  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EL-TEAM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8400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12 07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post@elteam.no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www.elteam.no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983 389 317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EL-TEAM AS</a:t>
            </a:r>
          </a:p>
        </p:txBody>
      </p:sp>
    </p:spTree>
  </p:cSld>
  <p:clrMapOvr>
    <a:masterClrMapping xmlns:a="http://schemas.openxmlformats.org/drawingml/2006/main"/>
  </p:clrMapOvr>
</p:sld>
</file>