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76e475dbe040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978eca61ed4b35"/>
  </p:sldMasterIdLst>
  <p:sldIdLst>
    <p:sldId xmlns:r="http://schemas.openxmlformats.org/officeDocument/2006/relationships" id="256" r:id="Rf93a945071f347e2"/>
    <p:sldId xmlns:r="http://schemas.openxmlformats.org/officeDocument/2006/relationships" id="257" r:id="Rf3455837fd874d8c"/>
    <p:sldId xmlns:r="http://schemas.openxmlformats.org/officeDocument/2006/relationships" id="258" r:id="Ra7192c96883249ff"/>
    <p:sldId xmlns:r="http://schemas.openxmlformats.org/officeDocument/2006/relationships" id="259" r:id="R46954feaa6364478"/>
    <p:sldId xmlns:r="http://schemas.openxmlformats.org/officeDocument/2006/relationships" id="260" r:id="R048b5673b0454ba2"/>
    <p:sldId xmlns:r="http://schemas.openxmlformats.org/officeDocument/2006/relationships" id="261" r:id="R5c6bbbc02450446a"/>
    <p:sldId xmlns:r="http://schemas.openxmlformats.org/officeDocument/2006/relationships" id="262" r:id="Ra063c044a1d749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978eca61ed4b35" /><Relationship Type="http://schemas.openxmlformats.org/officeDocument/2006/relationships/slide" Target="/ppt/slides/slide1.xml" Id="Rf93a945071f347e2" /><Relationship Type="http://schemas.openxmlformats.org/officeDocument/2006/relationships/slide" Target="/ppt/slides/slide2.xml" Id="Rf3455837fd874d8c" /><Relationship Type="http://schemas.openxmlformats.org/officeDocument/2006/relationships/slide" Target="/ppt/slides/slide3.xml" Id="Ra7192c96883249ff" /><Relationship Type="http://schemas.openxmlformats.org/officeDocument/2006/relationships/slide" Target="/ppt/slides/slide4.xml" Id="R46954feaa6364478" /><Relationship Type="http://schemas.openxmlformats.org/officeDocument/2006/relationships/slide" Target="/ppt/slides/slide5.xml" Id="R048b5673b0454ba2" /><Relationship Type="http://schemas.openxmlformats.org/officeDocument/2006/relationships/slide" Target="/ppt/slides/slide6.xml" Id="R5c6bbbc02450446a" /><Relationship Type="http://schemas.openxmlformats.org/officeDocument/2006/relationships/slide" Target="/ppt/slides/slide7.xml" Id="Ra063c044a1d749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d4f38b077546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585eaaf944904" /><Relationship Type="http://schemas.openxmlformats.org/officeDocument/2006/relationships/theme" Target="/ppt/slideMasters/theme/theme1.xml" Id="R30292d71f66540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0585eaaf9449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a700471e44d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3649c7de44d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a4de24c7449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c8a8bf18e49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6773bb6e648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24e7292a241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297fe895d44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FLAGE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FLAGE MASKIN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373 389 964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2 947 791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4 491 793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44 144 166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147 665 106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FLAGE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Langhaugen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5709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53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983 389 627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FLAGE MASKIN AS</a:t>
            </a:r>
          </a:p>
        </p:txBody>
      </p:sp>
    </p:spTree>
  </p:cSld>
  <p:clrMapOvr>
    <a:masterClrMapping xmlns:a="http://schemas.openxmlformats.org/drawingml/2006/main"/>
  </p:clrMapOvr>
</p:sld>
</file>