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743907d53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5b5a471f549fd"/>
  </p:sldMasterIdLst>
  <p:sldIdLst>
    <p:sldId xmlns:r="http://schemas.openxmlformats.org/officeDocument/2006/relationships" id="256" r:id="Rb456d05887884855"/>
    <p:sldId xmlns:r="http://schemas.openxmlformats.org/officeDocument/2006/relationships" id="257" r:id="R425847b3708c4fee"/>
    <p:sldId xmlns:r="http://schemas.openxmlformats.org/officeDocument/2006/relationships" id="258" r:id="R741498da5e2544ee"/>
    <p:sldId xmlns:r="http://schemas.openxmlformats.org/officeDocument/2006/relationships" id="259" r:id="R81c8b18b2a474c4f"/>
    <p:sldId xmlns:r="http://schemas.openxmlformats.org/officeDocument/2006/relationships" id="260" r:id="R196219a0cdd0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5b5a471f549fd" /><Relationship Type="http://schemas.openxmlformats.org/officeDocument/2006/relationships/slide" Target="/ppt/slides/slide1.xml" Id="Rb456d05887884855" /><Relationship Type="http://schemas.openxmlformats.org/officeDocument/2006/relationships/slide" Target="/ppt/slides/slide2.xml" Id="R425847b3708c4fee" /><Relationship Type="http://schemas.openxmlformats.org/officeDocument/2006/relationships/slide" Target="/ppt/slides/slide3.xml" Id="R741498da5e2544ee" /><Relationship Type="http://schemas.openxmlformats.org/officeDocument/2006/relationships/slide" Target="/ppt/slides/slide4.xml" Id="R81c8b18b2a474c4f" /><Relationship Type="http://schemas.openxmlformats.org/officeDocument/2006/relationships/slide" Target="/ppt/slides/slide5.xml" Id="R196219a0cdd0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8679a3a49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474f4fd244d5" /><Relationship Type="http://schemas.openxmlformats.org/officeDocument/2006/relationships/theme" Target="/ppt/slideMasters/theme/theme1.xml" Id="R15294006e41c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0474f4fd2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50c74225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05d36253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50f96446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644feeec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074162de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GEORG STORUM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GEORG STORUM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GEORG STORUM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GEORG STORUM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GEORG STORUM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GEORG STORUM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Lepsøyvegen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983 409 709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GEORG STORUM</a:t>
            </a:r>
          </a:p>
        </p:txBody>
      </p:sp>
    </p:spTree>
  </p:cSld>
  <p:clrMapOvr>
    <a:masterClrMapping xmlns:a="http://schemas.openxmlformats.org/drawingml/2006/main"/>
  </p:clrMapOvr>
</p:sld>
</file>