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62ab91fe9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af333250124a3c"/>
  </p:sldMasterIdLst>
  <p:sldIdLst>
    <p:sldId xmlns:r="http://schemas.openxmlformats.org/officeDocument/2006/relationships" id="256" r:id="Ra7b35b98dfe447a1"/>
    <p:sldId xmlns:r="http://schemas.openxmlformats.org/officeDocument/2006/relationships" id="257" r:id="R744dc30d712141ab"/>
    <p:sldId xmlns:r="http://schemas.openxmlformats.org/officeDocument/2006/relationships" id="258" r:id="R1bde447e805f473f"/>
    <p:sldId xmlns:r="http://schemas.openxmlformats.org/officeDocument/2006/relationships" id="259" r:id="R9aa77365649f4c2d"/>
    <p:sldId xmlns:r="http://schemas.openxmlformats.org/officeDocument/2006/relationships" id="260" r:id="R8c73458bb0d24e30"/>
    <p:sldId xmlns:r="http://schemas.openxmlformats.org/officeDocument/2006/relationships" id="261" r:id="Ra7733780dc5a476b"/>
    <p:sldId xmlns:r="http://schemas.openxmlformats.org/officeDocument/2006/relationships" id="262" r:id="Rd692b3cd148349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f333250124a3c" /><Relationship Type="http://schemas.openxmlformats.org/officeDocument/2006/relationships/slide" Target="/ppt/slides/slide1.xml" Id="Ra7b35b98dfe447a1" /><Relationship Type="http://schemas.openxmlformats.org/officeDocument/2006/relationships/slide" Target="/ppt/slides/slide2.xml" Id="R744dc30d712141ab" /><Relationship Type="http://schemas.openxmlformats.org/officeDocument/2006/relationships/slide" Target="/ppt/slides/slide3.xml" Id="R1bde447e805f473f" /><Relationship Type="http://schemas.openxmlformats.org/officeDocument/2006/relationships/slide" Target="/ppt/slides/slide4.xml" Id="R9aa77365649f4c2d" /><Relationship Type="http://schemas.openxmlformats.org/officeDocument/2006/relationships/slide" Target="/ppt/slides/slide5.xml" Id="R8c73458bb0d24e30" /><Relationship Type="http://schemas.openxmlformats.org/officeDocument/2006/relationships/slide" Target="/ppt/slides/slide6.xml" Id="Ra7733780dc5a476b" /><Relationship Type="http://schemas.openxmlformats.org/officeDocument/2006/relationships/slide" Target="/ppt/slides/slide7.xml" Id="Rd692b3cd148349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5dbb4289649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f7ea3058c495e" /><Relationship Type="http://schemas.openxmlformats.org/officeDocument/2006/relationships/theme" Target="/ppt/slideMasters/theme/theme1.xml" Id="Rdada7e166ffa48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f7ea3058c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ef8ef559c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54d4a91c0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91b25752f47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ed535639d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110bf3861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3b681383f43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de2d0e51a4b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NORDEN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NORDEN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NORDEN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NORDEN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NORDEN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NORDEN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131 894 414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106 525 897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104 883 727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927 934 437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930 662 354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NORDEN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TRES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POLLUX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W WILHELMSEN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STIFTELSE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NORDEN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983 414 176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NORDEN AS</a:t>
            </a:r>
          </a:p>
        </p:txBody>
      </p:sp>
    </p:spTree>
  </p:cSld>
  <p:clrMapOvr>
    <a:masterClrMapping xmlns:a="http://schemas.openxmlformats.org/drawingml/2006/main"/>
  </p:clrMapOvr>
</p:sld>
</file>