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a251a5da945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ff286370224490"/>
  </p:sldMasterIdLst>
  <p:sldIdLst>
    <p:sldId xmlns:r="http://schemas.openxmlformats.org/officeDocument/2006/relationships" id="256" r:id="R7af6a7ce5cf74cf7"/>
    <p:sldId xmlns:r="http://schemas.openxmlformats.org/officeDocument/2006/relationships" id="257" r:id="R8c4f5278add8452c"/>
    <p:sldId xmlns:r="http://schemas.openxmlformats.org/officeDocument/2006/relationships" id="258" r:id="Rcbd42fc4210748bb"/>
    <p:sldId xmlns:r="http://schemas.openxmlformats.org/officeDocument/2006/relationships" id="259" r:id="Re713081c75484de9"/>
    <p:sldId xmlns:r="http://schemas.openxmlformats.org/officeDocument/2006/relationships" id="260" r:id="Rcfe3836d9b7e4341"/>
    <p:sldId xmlns:r="http://schemas.openxmlformats.org/officeDocument/2006/relationships" id="261" r:id="Rf2f80f131b3244c8"/>
    <p:sldId xmlns:r="http://schemas.openxmlformats.org/officeDocument/2006/relationships" id="262" r:id="R9be1ae78e7964d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ff286370224490" /><Relationship Type="http://schemas.openxmlformats.org/officeDocument/2006/relationships/slide" Target="/ppt/slides/slide1.xml" Id="R7af6a7ce5cf74cf7" /><Relationship Type="http://schemas.openxmlformats.org/officeDocument/2006/relationships/slide" Target="/ppt/slides/slide2.xml" Id="R8c4f5278add8452c" /><Relationship Type="http://schemas.openxmlformats.org/officeDocument/2006/relationships/slide" Target="/ppt/slides/slide3.xml" Id="Rcbd42fc4210748bb" /><Relationship Type="http://schemas.openxmlformats.org/officeDocument/2006/relationships/slide" Target="/ppt/slides/slide4.xml" Id="Re713081c75484de9" /><Relationship Type="http://schemas.openxmlformats.org/officeDocument/2006/relationships/slide" Target="/ppt/slides/slide5.xml" Id="Rcfe3836d9b7e4341" /><Relationship Type="http://schemas.openxmlformats.org/officeDocument/2006/relationships/slide" Target="/ppt/slides/slide6.xml" Id="Rf2f80f131b3244c8" /><Relationship Type="http://schemas.openxmlformats.org/officeDocument/2006/relationships/slide" Target="/ppt/slides/slide7.xml" Id="R9be1ae78e7964d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2cf46f236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fe3ca3297f4fcb" /><Relationship Type="http://schemas.openxmlformats.org/officeDocument/2006/relationships/theme" Target="/ppt/slideMasters/theme/theme1.xml" Id="R2662df45aaaa41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fe3ca3297f4f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504f2d08d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1590d72eb4b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589c54d8649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328cac54428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4525df33040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f95e528144d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00ccddd93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BREDDE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INVEST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1 499 369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13 986 054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18 060 110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BREDDE HARALD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81 08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983 430 570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BREDDE INVEST AS</a:t>
            </a:r>
          </a:p>
        </p:txBody>
      </p:sp>
    </p:spTree>
  </p:cSld>
  <p:clrMapOvr>
    <a:masterClrMapping xmlns:a="http://schemas.openxmlformats.org/drawingml/2006/main"/>
  </p:clrMapOvr>
</p:sld>
</file>