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03945d9e0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16b9ae6a84c50"/>
  </p:sldMasterIdLst>
  <p:sldIdLst>
    <p:sldId xmlns:r="http://schemas.openxmlformats.org/officeDocument/2006/relationships" id="256" r:id="Rbe6ca52c5f2646b3"/>
    <p:sldId xmlns:r="http://schemas.openxmlformats.org/officeDocument/2006/relationships" id="257" r:id="R5ec71e7ba4b44b49"/>
    <p:sldId xmlns:r="http://schemas.openxmlformats.org/officeDocument/2006/relationships" id="258" r:id="R6fb37d5f049b40db"/>
    <p:sldId xmlns:r="http://schemas.openxmlformats.org/officeDocument/2006/relationships" id="259" r:id="R321c1df3ec7f4282"/>
    <p:sldId xmlns:r="http://schemas.openxmlformats.org/officeDocument/2006/relationships" id="260" r:id="R8c40cca673744f79"/>
    <p:sldId xmlns:r="http://schemas.openxmlformats.org/officeDocument/2006/relationships" id="261" r:id="R2fc746c634c54b83"/>
    <p:sldId xmlns:r="http://schemas.openxmlformats.org/officeDocument/2006/relationships" id="262" r:id="R807652c0b4f0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16b9ae6a84c50" /><Relationship Type="http://schemas.openxmlformats.org/officeDocument/2006/relationships/slide" Target="/ppt/slides/slide1.xml" Id="Rbe6ca52c5f2646b3" /><Relationship Type="http://schemas.openxmlformats.org/officeDocument/2006/relationships/slide" Target="/ppt/slides/slide2.xml" Id="R5ec71e7ba4b44b49" /><Relationship Type="http://schemas.openxmlformats.org/officeDocument/2006/relationships/slide" Target="/ppt/slides/slide3.xml" Id="R6fb37d5f049b40db" /><Relationship Type="http://schemas.openxmlformats.org/officeDocument/2006/relationships/slide" Target="/ppt/slides/slide4.xml" Id="R321c1df3ec7f4282" /><Relationship Type="http://schemas.openxmlformats.org/officeDocument/2006/relationships/slide" Target="/ppt/slides/slide5.xml" Id="R8c40cca673744f79" /><Relationship Type="http://schemas.openxmlformats.org/officeDocument/2006/relationships/slide" Target="/ppt/slides/slide6.xml" Id="R2fc746c634c54b83" /><Relationship Type="http://schemas.openxmlformats.org/officeDocument/2006/relationships/slide" Target="/ppt/slides/slide7.xml" Id="R807652c0b4f0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4ecd9730f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7410a1234859" /><Relationship Type="http://schemas.openxmlformats.org/officeDocument/2006/relationships/theme" Target="/ppt/slideMasters/theme/theme1.xml" Id="Raa52b362242b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77410a123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19400e5b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6ce69e17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6a6995e4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921064c1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68f46613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c4a31d6f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33376762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SEIMSTRAND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SEIMSTRAND EIGEDOM AS ble etablert [år] og holder til i Seim.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8 474 083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BØRSLID NESSE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HAUGEN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KARIN NESSE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REIDUN SKARE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OTTAR HERLAND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ARNULF HJELMTVEIT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5912 Seim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SEIMSTRAND EIGEDOM AS</a:t>
            </a:r>
          </a:p>
        </p:txBody>
      </p:sp>
    </p:spTree>
  </p:cSld>
  <p:clrMapOvr>
    <a:masterClrMapping xmlns:a="http://schemas.openxmlformats.org/drawingml/2006/main"/>
  </p:clrMapOvr>
</p:sld>
</file>