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1acf0a326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5eec87d564bcc"/>
  </p:sldMasterIdLst>
  <p:sldIdLst>
    <p:sldId xmlns:r="http://schemas.openxmlformats.org/officeDocument/2006/relationships" id="256" r:id="R18c39a76359b4917"/>
    <p:sldId xmlns:r="http://schemas.openxmlformats.org/officeDocument/2006/relationships" id="257" r:id="R9d042f3ff90644d4"/>
    <p:sldId xmlns:r="http://schemas.openxmlformats.org/officeDocument/2006/relationships" id="258" r:id="R36613f7580434fca"/>
    <p:sldId xmlns:r="http://schemas.openxmlformats.org/officeDocument/2006/relationships" id="259" r:id="Rac4622006cc74b50"/>
    <p:sldId xmlns:r="http://schemas.openxmlformats.org/officeDocument/2006/relationships" id="260" r:id="R649e1baa58184d22"/>
    <p:sldId xmlns:r="http://schemas.openxmlformats.org/officeDocument/2006/relationships" id="261" r:id="R7b58d1dff0e946a3"/>
    <p:sldId xmlns:r="http://schemas.openxmlformats.org/officeDocument/2006/relationships" id="262" r:id="R93a70e22f7d9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5eec87d564bcc" /><Relationship Type="http://schemas.openxmlformats.org/officeDocument/2006/relationships/slide" Target="/ppt/slides/slide1.xml" Id="R18c39a76359b4917" /><Relationship Type="http://schemas.openxmlformats.org/officeDocument/2006/relationships/slide" Target="/ppt/slides/slide2.xml" Id="R9d042f3ff90644d4" /><Relationship Type="http://schemas.openxmlformats.org/officeDocument/2006/relationships/slide" Target="/ppt/slides/slide3.xml" Id="R36613f7580434fca" /><Relationship Type="http://schemas.openxmlformats.org/officeDocument/2006/relationships/slide" Target="/ppt/slides/slide4.xml" Id="Rac4622006cc74b50" /><Relationship Type="http://schemas.openxmlformats.org/officeDocument/2006/relationships/slide" Target="/ppt/slides/slide5.xml" Id="R649e1baa58184d22" /><Relationship Type="http://schemas.openxmlformats.org/officeDocument/2006/relationships/slide" Target="/ppt/slides/slide6.xml" Id="R7b58d1dff0e946a3" /><Relationship Type="http://schemas.openxmlformats.org/officeDocument/2006/relationships/slide" Target="/ppt/slides/slide7.xml" Id="R93a70e22f7d9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58c8710da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4ad6c90141bf" /><Relationship Type="http://schemas.openxmlformats.org/officeDocument/2006/relationships/theme" Target="/ppt/slideMasters/theme/theme1.xml" Id="Rab89a25192fc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44ad6c901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fb585e6a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baea8465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564dd622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8e2525af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44ffad64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6966710c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fdac5e32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19 645 565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LØVDAL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LØVDAL LEKVE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LØVDAL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Stenbeks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