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eb031ab3cd46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747e82409c44a8"/>
  </p:sldMasterIdLst>
  <p:sldIdLst>
    <p:sldId xmlns:r="http://schemas.openxmlformats.org/officeDocument/2006/relationships" id="256" r:id="R4e48f03da9904f2d"/>
    <p:sldId xmlns:r="http://schemas.openxmlformats.org/officeDocument/2006/relationships" id="257" r:id="Rca7839f4c4c04725"/>
    <p:sldId xmlns:r="http://schemas.openxmlformats.org/officeDocument/2006/relationships" id="258" r:id="R6264be63e02648d2"/>
    <p:sldId xmlns:r="http://schemas.openxmlformats.org/officeDocument/2006/relationships" id="259" r:id="R5a8a521c52254cb0"/>
    <p:sldId xmlns:r="http://schemas.openxmlformats.org/officeDocument/2006/relationships" id="260" r:id="R930e63db426c45ed"/>
    <p:sldId xmlns:r="http://schemas.openxmlformats.org/officeDocument/2006/relationships" id="261" r:id="R5015a71635084036"/>
    <p:sldId xmlns:r="http://schemas.openxmlformats.org/officeDocument/2006/relationships" id="262" r:id="Rb653c4ce704b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47e82409c44a8" /><Relationship Type="http://schemas.openxmlformats.org/officeDocument/2006/relationships/slide" Target="/ppt/slides/slide1.xml" Id="R4e48f03da9904f2d" /><Relationship Type="http://schemas.openxmlformats.org/officeDocument/2006/relationships/slide" Target="/ppt/slides/slide2.xml" Id="Rca7839f4c4c04725" /><Relationship Type="http://schemas.openxmlformats.org/officeDocument/2006/relationships/slide" Target="/ppt/slides/slide3.xml" Id="R6264be63e02648d2" /><Relationship Type="http://schemas.openxmlformats.org/officeDocument/2006/relationships/slide" Target="/ppt/slides/slide4.xml" Id="R5a8a521c52254cb0" /><Relationship Type="http://schemas.openxmlformats.org/officeDocument/2006/relationships/slide" Target="/ppt/slides/slide5.xml" Id="R930e63db426c45ed" /><Relationship Type="http://schemas.openxmlformats.org/officeDocument/2006/relationships/slide" Target="/ppt/slides/slide6.xml" Id="R5015a71635084036" /><Relationship Type="http://schemas.openxmlformats.org/officeDocument/2006/relationships/slide" Target="/ppt/slides/slide7.xml" Id="Rb653c4ce704b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cd11a6b79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e1edb88db4c25" /><Relationship Type="http://schemas.openxmlformats.org/officeDocument/2006/relationships/theme" Target="/ppt/slideMasters/theme/theme1.xml" Id="R019d7db9f58c42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5e1edb88db4c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c482df91a40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5f854b9874c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847ab4f2041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4497a89f943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216b66ad341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146020cd541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01de95fb5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MATHINCO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11 076 588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11 137 124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STRØMSTAD FOSSUM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PEDER FOSSUM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50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983 435 548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MATHINCO AS</a:t>
            </a:r>
          </a:p>
        </p:txBody>
      </p:sp>
    </p:spTree>
  </p:cSld>
  <p:clrMapOvr>
    <a:masterClrMapping xmlns:a="http://schemas.openxmlformats.org/drawingml/2006/main"/>
  </p:clrMapOvr>
</p:sld>
</file>