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db56e6ced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a9a8d679664dc4"/>
  </p:sldMasterIdLst>
  <p:sldIdLst>
    <p:sldId xmlns:r="http://schemas.openxmlformats.org/officeDocument/2006/relationships" id="256" r:id="R123d797c7faa4c60"/>
    <p:sldId xmlns:r="http://schemas.openxmlformats.org/officeDocument/2006/relationships" id="257" r:id="R0c68d5d81bd74a6c"/>
    <p:sldId xmlns:r="http://schemas.openxmlformats.org/officeDocument/2006/relationships" id="258" r:id="R8c9ff625e53449d4"/>
    <p:sldId xmlns:r="http://schemas.openxmlformats.org/officeDocument/2006/relationships" id="259" r:id="R50ee04c906874f4b"/>
    <p:sldId xmlns:r="http://schemas.openxmlformats.org/officeDocument/2006/relationships" id="260" r:id="Rf26aa1be7c1c40af"/>
    <p:sldId xmlns:r="http://schemas.openxmlformats.org/officeDocument/2006/relationships" id="261" r:id="Rc94f8b7973734323"/>
    <p:sldId xmlns:r="http://schemas.openxmlformats.org/officeDocument/2006/relationships" id="262" r:id="Re59a867091114b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9a8d679664dc4" /><Relationship Type="http://schemas.openxmlformats.org/officeDocument/2006/relationships/slide" Target="/ppt/slides/slide1.xml" Id="R123d797c7faa4c60" /><Relationship Type="http://schemas.openxmlformats.org/officeDocument/2006/relationships/slide" Target="/ppt/slides/slide2.xml" Id="R0c68d5d81bd74a6c" /><Relationship Type="http://schemas.openxmlformats.org/officeDocument/2006/relationships/slide" Target="/ppt/slides/slide3.xml" Id="R8c9ff625e53449d4" /><Relationship Type="http://schemas.openxmlformats.org/officeDocument/2006/relationships/slide" Target="/ppt/slides/slide4.xml" Id="R50ee04c906874f4b" /><Relationship Type="http://schemas.openxmlformats.org/officeDocument/2006/relationships/slide" Target="/ppt/slides/slide5.xml" Id="Rf26aa1be7c1c40af" /><Relationship Type="http://schemas.openxmlformats.org/officeDocument/2006/relationships/slide" Target="/ppt/slides/slide6.xml" Id="Rc94f8b7973734323" /><Relationship Type="http://schemas.openxmlformats.org/officeDocument/2006/relationships/slide" Target="/ppt/slides/slide7.xml" Id="Re59a867091114b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ee7134a69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1c510c2134a83" /><Relationship Type="http://schemas.openxmlformats.org/officeDocument/2006/relationships/theme" Target="/ppt/slideMasters/theme/theme1.xml" Id="R0b36373f9883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1c510c2134a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9a2959d1d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815d5eb1642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7537ace41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fb078a04642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fa4dc00ab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d433873f145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399c8067448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AVENIR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AVENIR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AVENIR REGNSKAP AS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AVENIR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AVENIR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AVENIR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3 981 489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668 298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3 348 158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AVENIR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CECILIE ROSA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HANCH INGE JOHAN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AVENIR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post@avenirregnskap.no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www.avenirregnskap.no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983 436 188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AVENIR REGNSKAP AS</a:t>
            </a:r>
          </a:p>
        </p:txBody>
      </p:sp>
    </p:spTree>
  </p:cSld>
  <p:clrMapOvr>
    <a:masterClrMapping xmlns:a="http://schemas.openxmlformats.org/drawingml/2006/main"/>
  </p:clrMapOvr>
</p:sld>
</file>