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1ef72505a348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d9e72b4edb4865"/>
  </p:sldMasterIdLst>
  <p:sldIdLst>
    <p:sldId xmlns:r="http://schemas.openxmlformats.org/officeDocument/2006/relationships" id="256" r:id="R21cb6346c0de44a2"/>
    <p:sldId xmlns:r="http://schemas.openxmlformats.org/officeDocument/2006/relationships" id="257" r:id="Rb78036c7c63f4589"/>
    <p:sldId xmlns:r="http://schemas.openxmlformats.org/officeDocument/2006/relationships" id="258" r:id="R46d34c89ef8742f5"/>
    <p:sldId xmlns:r="http://schemas.openxmlformats.org/officeDocument/2006/relationships" id="259" r:id="R8d65d02ae2a8480d"/>
    <p:sldId xmlns:r="http://schemas.openxmlformats.org/officeDocument/2006/relationships" id="260" r:id="R8748f68e22264cff"/>
    <p:sldId xmlns:r="http://schemas.openxmlformats.org/officeDocument/2006/relationships" id="261" r:id="Ra3b6b4a87316415b"/>
    <p:sldId xmlns:r="http://schemas.openxmlformats.org/officeDocument/2006/relationships" id="262" r:id="R7b6a6934df704d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d9e72b4edb4865" /><Relationship Type="http://schemas.openxmlformats.org/officeDocument/2006/relationships/slide" Target="/ppt/slides/slide1.xml" Id="R21cb6346c0de44a2" /><Relationship Type="http://schemas.openxmlformats.org/officeDocument/2006/relationships/slide" Target="/ppt/slides/slide2.xml" Id="Rb78036c7c63f4589" /><Relationship Type="http://schemas.openxmlformats.org/officeDocument/2006/relationships/slide" Target="/ppt/slides/slide3.xml" Id="R46d34c89ef8742f5" /><Relationship Type="http://schemas.openxmlformats.org/officeDocument/2006/relationships/slide" Target="/ppt/slides/slide4.xml" Id="R8d65d02ae2a8480d" /><Relationship Type="http://schemas.openxmlformats.org/officeDocument/2006/relationships/slide" Target="/ppt/slides/slide5.xml" Id="R8748f68e22264cff" /><Relationship Type="http://schemas.openxmlformats.org/officeDocument/2006/relationships/slide" Target="/ppt/slides/slide6.xml" Id="Ra3b6b4a87316415b" /><Relationship Type="http://schemas.openxmlformats.org/officeDocument/2006/relationships/slide" Target="/ppt/slides/slide7.xml" Id="R7b6a6934df704d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33c1ca47fa41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eb43b63964f3d" /><Relationship Type="http://schemas.openxmlformats.org/officeDocument/2006/relationships/theme" Target="/ppt/slideMasters/theme/theme1.xml" Id="R680805a4b8544c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0eb43b63964f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a18ded07f45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46c33bfb74b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a20d7e54746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744603f1f45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16ff5227547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24548c40141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cbd3f677d40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H STERRI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 STERRI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H STERRI EFTF AS ble etablert [år] og holder til i Hafslo.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 STERRI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 STERRI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 STERRI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44 242 910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3 371 285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2 683 542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7 430 278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11 132 234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 STERRI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INGKA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KARRO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MATS JOHNNY KARLSSON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TRUDE STERRI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 STERRI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Hafslovegen 169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6869 Hafslo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68 43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spar.hafslo@spar.no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983 447 260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H STERRI EFTF AS</a:t>
            </a:r>
          </a:p>
        </p:txBody>
      </p:sp>
    </p:spTree>
  </p:cSld>
  <p:clrMapOvr>
    <a:masterClrMapping xmlns:a="http://schemas.openxmlformats.org/drawingml/2006/main"/>
  </p:clrMapOvr>
</p:sld>
</file>