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84d6e2b214c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81341d10204605"/>
  </p:sldMasterIdLst>
  <p:sldIdLst>
    <p:sldId xmlns:r="http://schemas.openxmlformats.org/officeDocument/2006/relationships" id="256" r:id="R3806dc6241964287"/>
    <p:sldId xmlns:r="http://schemas.openxmlformats.org/officeDocument/2006/relationships" id="257" r:id="Rfc7c08f643a140c0"/>
    <p:sldId xmlns:r="http://schemas.openxmlformats.org/officeDocument/2006/relationships" id="258" r:id="R76368a1bc3534e9a"/>
    <p:sldId xmlns:r="http://schemas.openxmlformats.org/officeDocument/2006/relationships" id="259" r:id="R652669a1593649e0"/>
    <p:sldId xmlns:r="http://schemas.openxmlformats.org/officeDocument/2006/relationships" id="260" r:id="Rbc398765faea4eff"/>
    <p:sldId xmlns:r="http://schemas.openxmlformats.org/officeDocument/2006/relationships" id="261" r:id="R2e40e32517ac4d94"/>
    <p:sldId xmlns:r="http://schemas.openxmlformats.org/officeDocument/2006/relationships" id="262" r:id="R80751702112e4a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1341d10204605" /><Relationship Type="http://schemas.openxmlformats.org/officeDocument/2006/relationships/slide" Target="/ppt/slides/slide1.xml" Id="R3806dc6241964287" /><Relationship Type="http://schemas.openxmlformats.org/officeDocument/2006/relationships/slide" Target="/ppt/slides/slide2.xml" Id="Rfc7c08f643a140c0" /><Relationship Type="http://schemas.openxmlformats.org/officeDocument/2006/relationships/slide" Target="/ppt/slides/slide3.xml" Id="R76368a1bc3534e9a" /><Relationship Type="http://schemas.openxmlformats.org/officeDocument/2006/relationships/slide" Target="/ppt/slides/slide4.xml" Id="R652669a1593649e0" /><Relationship Type="http://schemas.openxmlformats.org/officeDocument/2006/relationships/slide" Target="/ppt/slides/slide5.xml" Id="Rbc398765faea4eff" /><Relationship Type="http://schemas.openxmlformats.org/officeDocument/2006/relationships/slide" Target="/ppt/slides/slide6.xml" Id="R2e40e32517ac4d94" /><Relationship Type="http://schemas.openxmlformats.org/officeDocument/2006/relationships/slide" Target="/ppt/slides/slide7.xml" Id="R80751702112e4a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e2dff9377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e3d383a9f49e7" /><Relationship Type="http://schemas.openxmlformats.org/officeDocument/2006/relationships/theme" Target="/ppt/slideMasters/theme/theme1.xml" Id="R49ebe455db4543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9e3d383a9f49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1d7459ec04e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e5e136ed5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f54aa79bb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e1a1a2f6740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db51a814947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fb292de47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f5840f9fe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MEHLUM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MEHLUM EIENDOM AS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779 317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7 293 177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MEHLUM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MEHLUM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Grøndokkvei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81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983 449 948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MEHLUM EIENDOM AS</a:t>
            </a:r>
          </a:p>
        </p:txBody>
      </p:sp>
    </p:spTree>
  </p:cSld>
  <p:clrMapOvr>
    <a:masterClrMapping xmlns:a="http://schemas.openxmlformats.org/drawingml/2006/main"/>
  </p:clrMapOvr>
</p:sld>
</file>