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9138a9aa1e4a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af4782af8f4f5f"/>
  </p:sldMasterIdLst>
  <p:sldIdLst>
    <p:sldId xmlns:r="http://schemas.openxmlformats.org/officeDocument/2006/relationships" id="256" r:id="R2f2f857b69774364"/>
    <p:sldId xmlns:r="http://schemas.openxmlformats.org/officeDocument/2006/relationships" id="257" r:id="R9e86a526887646af"/>
    <p:sldId xmlns:r="http://schemas.openxmlformats.org/officeDocument/2006/relationships" id="258" r:id="R3ee69329c96740c0"/>
    <p:sldId xmlns:r="http://schemas.openxmlformats.org/officeDocument/2006/relationships" id="259" r:id="Raf9e90b813a244a0"/>
    <p:sldId xmlns:r="http://schemas.openxmlformats.org/officeDocument/2006/relationships" id="260" r:id="Rb64a5bd566e84d8c"/>
    <p:sldId xmlns:r="http://schemas.openxmlformats.org/officeDocument/2006/relationships" id="261" r:id="Rdeb3e355a1cf47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af4782af8f4f5f" /><Relationship Type="http://schemas.openxmlformats.org/officeDocument/2006/relationships/slide" Target="/ppt/slides/slide1.xml" Id="R2f2f857b69774364" /><Relationship Type="http://schemas.openxmlformats.org/officeDocument/2006/relationships/slide" Target="/ppt/slides/slide2.xml" Id="R9e86a526887646af" /><Relationship Type="http://schemas.openxmlformats.org/officeDocument/2006/relationships/slide" Target="/ppt/slides/slide3.xml" Id="R3ee69329c96740c0" /><Relationship Type="http://schemas.openxmlformats.org/officeDocument/2006/relationships/slide" Target="/ppt/slides/slide4.xml" Id="Raf9e90b813a244a0" /><Relationship Type="http://schemas.openxmlformats.org/officeDocument/2006/relationships/slide" Target="/ppt/slides/slide5.xml" Id="Rb64a5bd566e84d8c" /><Relationship Type="http://schemas.openxmlformats.org/officeDocument/2006/relationships/slide" Target="/ppt/slides/slide6.xml" Id="Rdeb3e355a1cf47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af3c290fef45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83e1891c149ac" /><Relationship Type="http://schemas.openxmlformats.org/officeDocument/2006/relationships/theme" Target="/ppt/slideMasters/theme/theme1.xml" Id="R0b36b7350a174b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c83e1891c149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023a0a6e441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f9c305a3a48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5e4b464cb40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3a3ca21484f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bcb3775c44b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47502023a45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 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983 453 821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