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5ca5be044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6c5cd246e4522"/>
  </p:sldMasterIdLst>
  <p:sldIdLst>
    <p:sldId xmlns:r="http://schemas.openxmlformats.org/officeDocument/2006/relationships" id="256" r:id="Recf05aee15804cb6"/>
    <p:sldId xmlns:r="http://schemas.openxmlformats.org/officeDocument/2006/relationships" id="257" r:id="R41db2e32d0d84b3b"/>
    <p:sldId xmlns:r="http://schemas.openxmlformats.org/officeDocument/2006/relationships" id="258" r:id="R0a9726d0b497466f"/>
    <p:sldId xmlns:r="http://schemas.openxmlformats.org/officeDocument/2006/relationships" id="259" r:id="Rfafb2c1afc414f5e"/>
    <p:sldId xmlns:r="http://schemas.openxmlformats.org/officeDocument/2006/relationships" id="260" r:id="R8e442fc4876646dd"/>
    <p:sldId xmlns:r="http://schemas.openxmlformats.org/officeDocument/2006/relationships" id="261" r:id="R7d40ae0de0714560"/>
    <p:sldId xmlns:r="http://schemas.openxmlformats.org/officeDocument/2006/relationships" id="262" r:id="R8724491eedfb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6c5cd246e4522" /><Relationship Type="http://schemas.openxmlformats.org/officeDocument/2006/relationships/slide" Target="/ppt/slides/slide1.xml" Id="Recf05aee15804cb6" /><Relationship Type="http://schemas.openxmlformats.org/officeDocument/2006/relationships/slide" Target="/ppt/slides/slide2.xml" Id="R41db2e32d0d84b3b" /><Relationship Type="http://schemas.openxmlformats.org/officeDocument/2006/relationships/slide" Target="/ppt/slides/slide3.xml" Id="R0a9726d0b497466f" /><Relationship Type="http://schemas.openxmlformats.org/officeDocument/2006/relationships/slide" Target="/ppt/slides/slide4.xml" Id="Rfafb2c1afc414f5e" /><Relationship Type="http://schemas.openxmlformats.org/officeDocument/2006/relationships/slide" Target="/ppt/slides/slide5.xml" Id="R8e442fc4876646dd" /><Relationship Type="http://schemas.openxmlformats.org/officeDocument/2006/relationships/slide" Target="/ppt/slides/slide6.xml" Id="R7d40ae0de0714560" /><Relationship Type="http://schemas.openxmlformats.org/officeDocument/2006/relationships/slide" Target="/ppt/slides/slide7.xml" Id="R8724491eedfb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89096452d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5777623c74382" /><Relationship Type="http://schemas.openxmlformats.org/officeDocument/2006/relationships/theme" Target="/ppt/slideMasters/theme/theme1.xml" Id="R58ad417b8494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5777623c7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4c64c0735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3c004251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6d8d45f345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42488e024e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b8efea8fe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92b1674d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1229798a48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50 656 946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72 129 307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GERD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