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385ebe273d4b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3346bd96324eb8"/>
  </p:sldMasterIdLst>
  <p:sldIdLst>
    <p:sldId xmlns:r="http://schemas.openxmlformats.org/officeDocument/2006/relationships" id="256" r:id="Rc5b89fc61e4b42c7"/>
    <p:sldId xmlns:r="http://schemas.openxmlformats.org/officeDocument/2006/relationships" id="257" r:id="R4b54a3a61fac45c6"/>
    <p:sldId xmlns:r="http://schemas.openxmlformats.org/officeDocument/2006/relationships" id="258" r:id="R8d6783a432714109"/>
    <p:sldId xmlns:r="http://schemas.openxmlformats.org/officeDocument/2006/relationships" id="259" r:id="R7921d3908e854e0b"/>
    <p:sldId xmlns:r="http://schemas.openxmlformats.org/officeDocument/2006/relationships" id="260" r:id="Rd307622b708d4071"/>
    <p:sldId xmlns:r="http://schemas.openxmlformats.org/officeDocument/2006/relationships" id="261" r:id="R700ddb406ec748de"/>
    <p:sldId xmlns:r="http://schemas.openxmlformats.org/officeDocument/2006/relationships" id="262" r:id="R8b2257c769ce46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346bd96324eb8" /><Relationship Type="http://schemas.openxmlformats.org/officeDocument/2006/relationships/slide" Target="/ppt/slides/slide1.xml" Id="Rc5b89fc61e4b42c7" /><Relationship Type="http://schemas.openxmlformats.org/officeDocument/2006/relationships/slide" Target="/ppt/slides/slide2.xml" Id="R4b54a3a61fac45c6" /><Relationship Type="http://schemas.openxmlformats.org/officeDocument/2006/relationships/slide" Target="/ppt/slides/slide3.xml" Id="R8d6783a432714109" /><Relationship Type="http://schemas.openxmlformats.org/officeDocument/2006/relationships/slide" Target="/ppt/slides/slide4.xml" Id="R7921d3908e854e0b" /><Relationship Type="http://schemas.openxmlformats.org/officeDocument/2006/relationships/slide" Target="/ppt/slides/slide5.xml" Id="Rd307622b708d4071" /><Relationship Type="http://schemas.openxmlformats.org/officeDocument/2006/relationships/slide" Target="/ppt/slides/slide6.xml" Id="R700ddb406ec748de" /><Relationship Type="http://schemas.openxmlformats.org/officeDocument/2006/relationships/slide" Target="/ppt/slides/slide7.xml" Id="R8b2257c769ce46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feae336e7543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9819447414307" /><Relationship Type="http://schemas.openxmlformats.org/officeDocument/2006/relationships/theme" Target="/ppt/slideMasters/theme/theme1.xml" Id="Rf4397ed53fcb41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598194474143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2f5d215884d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c5685a0ee4a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df4033b6b44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cc41097634f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fe71a33274b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f3ec5310943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79eee9f7b41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SYLJUÅSEN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SYLJUÅSEN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SYLJUÅSEN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SYLJUÅSEN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SYLJUÅSEN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SYLJUÅSEN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822 734 247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47 566 880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41 186 029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50 777 439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266 421 151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SYLJUÅSEN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SYLJUÅSEN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SYLJUÅSEN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Kallerudlia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14 50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post@syljuaasen.no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www.syljuaasen.no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983 469 094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SYLJUÅSEN AS</a:t>
            </a:r>
          </a:p>
        </p:txBody>
      </p:sp>
    </p:spTree>
  </p:cSld>
  <p:clrMapOvr>
    <a:masterClrMapping xmlns:a="http://schemas.openxmlformats.org/drawingml/2006/main"/>
  </p:clrMapOvr>
</p:sld>
</file>