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bca015a9d544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c9dbf9d95344a3"/>
  </p:sldMasterIdLst>
  <p:sldIdLst>
    <p:sldId xmlns:r="http://schemas.openxmlformats.org/officeDocument/2006/relationships" id="256" r:id="Re2f38b781a434375"/>
    <p:sldId xmlns:r="http://schemas.openxmlformats.org/officeDocument/2006/relationships" id="257" r:id="Re74a7095ad704053"/>
    <p:sldId xmlns:r="http://schemas.openxmlformats.org/officeDocument/2006/relationships" id="258" r:id="R7710fa44f0f54416"/>
    <p:sldId xmlns:r="http://schemas.openxmlformats.org/officeDocument/2006/relationships" id="259" r:id="R7b06db85675f4b22"/>
    <p:sldId xmlns:r="http://schemas.openxmlformats.org/officeDocument/2006/relationships" id="260" r:id="R99764ad177434479"/>
    <p:sldId xmlns:r="http://schemas.openxmlformats.org/officeDocument/2006/relationships" id="261" r:id="R8ae7487377d54016"/>
    <p:sldId xmlns:r="http://schemas.openxmlformats.org/officeDocument/2006/relationships" id="262" r:id="R89bb9d95929e4f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c9dbf9d95344a3" /><Relationship Type="http://schemas.openxmlformats.org/officeDocument/2006/relationships/slide" Target="/ppt/slides/slide1.xml" Id="Re2f38b781a434375" /><Relationship Type="http://schemas.openxmlformats.org/officeDocument/2006/relationships/slide" Target="/ppt/slides/slide2.xml" Id="Re74a7095ad704053" /><Relationship Type="http://schemas.openxmlformats.org/officeDocument/2006/relationships/slide" Target="/ppt/slides/slide3.xml" Id="R7710fa44f0f54416" /><Relationship Type="http://schemas.openxmlformats.org/officeDocument/2006/relationships/slide" Target="/ppt/slides/slide4.xml" Id="R7b06db85675f4b22" /><Relationship Type="http://schemas.openxmlformats.org/officeDocument/2006/relationships/slide" Target="/ppt/slides/slide5.xml" Id="R99764ad177434479" /><Relationship Type="http://schemas.openxmlformats.org/officeDocument/2006/relationships/slide" Target="/ppt/slides/slide6.xml" Id="R8ae7487377d54016" /><Relationship Type="http://schemas.openxmlformats.org/officeDocument/2006/relationships/slide" Target="/ppt/slides/slide7.xml" Id="R89bb9d95929e4f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ed99ee783e41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a87f9e7d74891" /><Relationship Type="http://schemas.openxmlformats.org/officeDocument/2006/relationships/theme" Target="/ppt/slideMasters/theme/theme1.xml" Id="R7a7e16f2b32248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3a87f9e7d748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0cbfa485a4d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0936ba43942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6f980615545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2ffe87eea41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2ed67059546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b06e8283547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708ef31db42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3 925 853 000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600 530 000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116 728 000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931 468 000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11 004 289 000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 HOLDCO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Strandavegen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6905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75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fjord1@fjord1.no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www.fjord1.no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983 472 583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