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e6aa1b1fb842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20220d5e4e4a2f"/>
  </p:sldMasterIdLst>
  <p:sldIdLst>
    <p:sldId xmlns:r="http://schemas.openxmlformats.org/officeDocument/2006/relationships" id="256" r:id="R2531f9d160c847eb"/>
    <p:sldId xmlns:r="http://schemas.openxmlformats.org/officeDocument/2006/relationships" id="257" r:id="R848dfb5144924ce7"/>
    <p:sldId xmlns:r="http://schemas.openxmlformats.org/officeDocument/2006/relationships" id="258" r:id="R0f5ffdd1837d4544"/>
    <p:sldId xmlns:r="http://schemas.openxmlformats.org/officeDocument/2006/relationships" id="259" r:id="Rbf1e0980a5de47df"/>
    <p:sldId xmlns:r="http://schemas.openxmlformats.org/officeDocument/2006/relationships" id="260" r:id="Rd39566b1374c4ed4"/>
    <p:sldId xmlns:r="http://schemas.openxmlformats.org/officeDocument/2006/relationships" id="261" r:id="R5314abb5675342dc"/>
    <p:sldId xmlns:r="http://schemas.openxmlformats.org/officeDocument/2006/relationships" id="262" r:id="R20f99a7bc7aa44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20220d5e4e4a2f" /><Relationship Type="http://schemas.openxmlformats.org/officeDocument/2006/relationships/slide" Target="/ppt/slides/slide1.xml" Id="R2531f9d160c847eb" /><Relationship Type="http://schemas.openxmlformats.org/officeDocument/2006/relationships/slide" Target="/ppt/slides/slide2.xml" Id="R848dfb5144924ce7" /><Relationship Type="http://schemas.openxmlformats.org/officeDocument/2006/relationships/slide" Target="/ppt/slides/slide3.xml" Id="R0f5ffdd1837d4544" /><Relationship Type="http://schemas.openxmlformats.org/officeDocument/2006/relationships/slide" Target="/ppt/slides/slide4.xml" Id="Rbf1e0980a5de47df" /><Relationship Type="http://schemas.openxmlformats.org/officeDocument/2006/relationships/slide" Target="/ppt/slides/slide5.xml" Id="Rd39566b1374c4ed4" /><Relationship Type="http://schemas.openxmlformats.org/officeDocument/2006/relationships/slide" Target="/ppt/slides/slide6.xml" Id="R5314abb5675342dc" /><Relationship Type="http://schemas.openxmlformats.org/officeDocument/2006/relationships/slide" Target="/ppt/slides/slide7.xml" Id="R20f99a7bc7aa44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d11480e7ca40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10794a0da4511" /><Relationship Type="http://schemas.openxmlformats.org/officeDocument/2006/relationships/theme" Target="/ppt/slideMasters/theme/theme1.xml" Id="Ra5ec7978fc8f49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310794a0da45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aa4f341324d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94f1e04f94c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384718d2249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fce633a9943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bb87aab3d4e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1f85ba36347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9f035d01040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SODVIN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SODVIN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SODVIN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SODVIN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SODVIN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SODVIN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111 130 001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6 864 944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4 720 227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87 456 299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117 831 790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SODVIN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SODVIN HOLDING 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SODVIN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Trondheimsveien 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45 01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post@sodvin.no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www.sodvin.no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983 474 594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SODVIN AS</a:t>
            </a:r>
          </a:p>
        </p:txBody>
      </p:sp>
    </p:spTree>
  </p:cSld>
  <p:clrMapOvr>
    <a:masterClrMapping xmlns:a="http://schemas.openxmlformats.org/drawingml/2006/main"/>
  </p:clrMapOvr>
</p:sld>
</file>