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626f5b21f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95c6d1d2b413b"/>
  </p:sldMasterIdLst>
  <p:sldIdLst>
    <p:sldId xmlns:r="http://schemas.openxmlformats.org/officeDocument/2006/relationships" id="256" r:id="R646840a657f94d90"/>
    <p:sldId xmlns:r="http://schemas.openxmlformats.org/officeDocument/2006/relationships" id="257" r:id="Rf47f9a55ea6746c2"/>
    <p:sldId xmlns:r="http://schemas.openxmlformats.org/officeDocument/2006/relationships" id="258" r:id="R931b58441f5e40fd"/>
    <p:sldId xmlns:r="http://schemas.openxmlformats.org/officeDocument/2006/relationships" id="259" r:id="R90b558a52fa840e0"/>
    <p:sldId xmlns:r="http://schemas.openxmlformats.org/officeDocument/2006/relationships" id="260" r:id="Rd3855223191046b2"/>
    <p:sldId xmlns:r="http://schemas.openxmlformats.org/officeDocument/2006/relationships" id="261" r:id="R0c15d0e246d647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95c6d1d2b413b" /><Relationship Type="http://schemas.openxmlformats.org/officeDocument/2006/relationships/slide" Target="/ppt/slides/slide1.xml" Id="R646840a657f94d90" /><Relationship Type="http://schemas.openxmlformats.org/officeDocument/2006/relationships/slide" Target="/ppt/slides/slide2.xml" Id="Rf47f9a55ea6746c2" /><Relationship Type="http://schemas.openxmlformats.org/officeDocument/2006/relationships/slide" Target="/ppt/slides/slide3.xml" Id="R931b58441f5e40fd" /><Relationship Type="http://schemas.openxmlformats.org/officeDocument/2006/relationships/slide" Target="/ppt/slides/slide4.xml" Id="R90b558a52fa840e0" /><Relationship Type="http://schemas.openxmlformats.org/officeDocument/2006/relationships/slide" Target="/ppt/slides/slide5.xml" Id="Rd3855223191046b2" /><Relationship Type="http://schemas.openxmlformats.org/officeDocument/2006/relationships/slide" Target="/ppt/slides/slide6.xml" Id="R0c15d0e246d647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d79abf077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be95477d4757" /><Relationship Type="http://schemas.openxmlformats.org/officeDocument/2006/relationships/theme" Target="/ppt/slideMasters/theme/theme1.xml" Id="R349f84a220cd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5be95477d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48bd10e4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d7755361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bdc1439e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6de835cd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f6fcff41c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f3d0e8c8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FRYDENLUND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FRYDENLUND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FRYDENLUND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FRYDENLUND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FRYDENLUND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FRYDENLUND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Sør-Skurdalen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bjorn@frydenlundvvs.no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983 482 007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FRYDENLUND VVS AS</a:t>
            </a:r>
          </a:p>
        </p:txBody>
      </p:sp>
    </p:spTree>
  </p:cSld>
  <p:clrMapOvr>
    <a:masterClrMapping xmlns:a="http://schemas.openxmlformats.org/drawingml/2006/main"/>
  </p:clrMapOvr>
</p:sld>
</file>