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8174604b8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d886e99974e87"/>
  </p:sldMasterIdLst>
  <p:sldIdLst>
    <p:sldId xmlns:r="http://schemas.openxmlformats.org/officeDocument/2006/relationships" id="256" r:id="R1977190aead94bad"/>
    <p:sldId xmlns:r="http://schemas.openxmlformats.org/officeDocument/2006/relationships" id="257" r:id="R1663564b85194288"/>
    <p:sldId xmlns:r="http://schemas.openxmlformats.org/officeDocument/2006/relationships" id="258" r:id="R8b43cde02ff64876"/>
    <p:sldId xmlns:r="http://schemas.openxmlformats.org/officeDocument/2006/relationships" id="259" r:id="R5e3a764a96804d34"/>
    <p:sldId xmlns:r="http://schemas.openxmlformats.org/officeDocument/2006/relationships" id="260" r:id="R9d32dd60373446c9"/>
    <p:sldId xmlns:r="http://schemas.openxmlformats.org/officeDocument/2006/relationships" id="261" r:id="R247844324f284d1e"/>
    <p:sldId xmlns:r="http://schemas.openxmlformats.org/officeDocument/2006/relationships" id="262" r:id="R85f3312f5a47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d886e99974e87" /><Relationship Type="http://schemas.openxmlformats.org/officeDocument/2006/relationships/slide" Target="/ppt/slides/slide1.xml" Id="R1977190aead94bad" /><Relationship Type="http://schemas.openxmlformats.org/officeDocument/2006/relationships/slide" Target="/ppt/slides/slide2.xml" Id="R1663564b85194288" /><Relationship Type="http://schemas.openxmlformats.org/officeDocument/2006/relationships/slide" Target="/ppt/slides/slide3.xml" Id="R8b43cde02ff64876" /><Relationship Type="http://schemas.openxmlformats.org/officeDocument/2006/relationships/slide" Target="/ppt/slides/slide4.xml" Id="R5e3a764a96804d34" /><Relationship Type="http://schemas.openxmlformats.org/officeDocument/2006/relationships/slide" Target="/ppt/slides/slide5.xml" Id="R9d32dd60373446c9" /><Relationship Type="http://schemas.openxmlformats.org/officeDocument/2006/relationships/slide" Target="/ppt/slides/slide6.xml" Id="R247844324f284d1e" /><Relationship Type="http://schemas.openxmlformats.org/officeDocument/2006/relationships/slide" Target="/ppt/slides/slide7.xml" Id="R85f3312f5a47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63e22919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9964517a448d" /><Relationship Type="http://schemas.openxmlformats.org/officeDocument/2006/relationships/theme" Target="/ppt/slideMasters/theme/theme1.xml" Id="Rc9f95a75f555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89964517a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7555728f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19c3c7cb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9e121d7a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bcd606bf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a124c35e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aa48dd3a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61a35171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PETO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PETO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PETRA WARPE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 GUNNAR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TONE MERETE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ARNKVÆRN KATRINE JAKOBSEN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PETO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DIESET HELGA AUSLAND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